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8.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notesSlides/notesSlide19.xml" ContentType="application/vnd.openxmlformats-officedocument.presentationml.notesSlide+xml"/>
  <Override PartName="/ppt/ink/ink9.xml" ContentType="application/inkml+xml"/>
  <Override PartName="/ppt/notesSlides/notesSlide20.xml" ContentType="application/vnd.openxmlformats-officedocument.presentationml.notesSlide+xml"/>
  <Override PartName="/ppt/ink/ink10.xml" ContentType="application/inkml+xml"/>
  <Override PartName="/ppt/notesSlides/notesSlide21.xml" ContentType="application/vnd.openxmlformats-officedocument.presentationml.notesSlide+xml"/>
  <Override PartName="/ppt/ink/ink11.xml" ContentType="application/inkml+xml"/>
  <Override PartName="/ppt/notesSlides/notesSlide22.xml" ContentType="application/vnd.openxmlformats-officedocument.presentationml.notesSlide+xml"/>
  <Override PartName="/ppt/ink/ink12.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Lst>
  <p:notesMasterIdLst>
    <p:notesMasterId r:id="rId73"/>
  </p:notesMasterIdLst>
  <p:handoutMasterIdLst>
    <p:handoutMasterId r:id="rId74"/>
  </p:handoutMasterIdLst>
  <p:sldIdLst>
    <p:sldId id="681" r:id="rId2"/>
    <p:sldId id="1103" r:id="rId3"/>
    <p:sldId id="1118" r:id="rId4"/>
    <p:sldId id="1119" r:id="rId5"/>
    <p:sldId id="1120" r:id="rId6"/>
    <p:sldId id="1122" r:id="rId7"/>
    <p:sldId id="1121" r:id="rId8"/>
    <p:sldId id="1123" r:id="rId9"/>
    <p:sldId id="1124" r:id="rId10"/>
    <p:sldId id="1125" r:id="rId11"/>
    <p:sldId id="1126" r:id="rId12"/>
    <p:sldId id="1128" r:id="rId13"/>
    <p:sldId id="1104" r:id="rId14"/>
    <p:sldId id="1108" r:id="rId15"/>
    <p:sldId id="1107" r:id="rId16"/>
    <p:sldId id="926" r:id="rId17"/>
    <p:sldId id="869" r:id="rId18"/>
    <p:sldId id="911" r:id="rId19"/>
    <p:sldId id="915" r:id="rId20"/>
    <p:sldId id="865" r:id="rId21"/>
    <p:sldId id="912" r:id="rId22"/>
    <p:sldId id="913" r:id="rId23"/>
    <p:sldId id="914" r:id="rId24"/>
    <p:sldId id="1109" r:id="rId25"/>
    <p:sldId id="1110" r:id="rId26"/>
    <p:sldId id="797" r:id="rId27"/>
    <p:sldId id="798" r:id="rId28"/>
    <p:sldId id="799" r:id="rId29"/>
    <p:sldId id="800" r:id="rId30"/>
    <p:sldId id="801" r:id="rId31"/>
    <p:sldId id="802" r:id="rId32"/>
    <p:sldId id="1056" r:id="rId33"/>
    <p:sldId id="1151" r:id="rId34"/>
    <p:sldId id="1152" r:id="rId35"/>
    <p:sldId id="1111" r:id="rId36"/>
    <p:sldId id="1112" r:id="rId37"/>
    <p:sldId id="1113" r:id="rId38"/>
    <p:sldId id="905" r:id="rId39"/>
    <p:sldId id="929" r:id="rId40"/>
    <p:sldId id="906" r:id="rId41"/>
    <p:sldId id="930" r:id="rId42"/>
    <p:sldId id="907" r:id="rId43"/>
    <p:sldId id="908" r:id="rId44"/>
    <p:sldId id="1114" r:id="rId45"/>
    <p:sldId id="1115" r:id="rId46"/>
    <p:sldId id="1116" r:id="rId47"/>
    <p:sldId id="1117" r:id="rId48"/>
    <p:sldId id="1131" r:id="rId49"/>
    <p:sldId id="1132" r:id="rId50"/>
    <p:sldId id="1133" r:id="rId51"/>
    <p:sldId id="1135" r:id="rId52"/>
    <p:sldId id="1136" r:id="rId53"/>
    <p:sldId id="1134" r:id="rId54"/>
    <p:sldId id="1130" r:id="rId55"/>
    <p:sldId id="1129" r:id="rId56"/>
    <p:sldId id="1127" r:id="rId57"/>
    <p:sldId id="1105" r:id="rId58"/>
    <p:sldId id="1137" r:id="rId59"/>
    <p:sldId id="1138" r:id="rId60"/>
    <p:sldId id="1139" r:id="rId61"/>
    <p:sldId id="1140" r:id="rId62"/>
    <p:sldId id="1141" r:id="rId63"/>
    <p:sldId id="1142" r:id="rId64"/>
    <p:sldId id="1143" r:id="rId65"/>
    <p:sldId id="1144" r:id="rId66"/>
    <p:sldId id="1145" r:id="rId67"/>
    <p:sldId id="1146" r:id="rId68"/>
    <p:sldId id="1147" r:id="rId69"/>
    <p:sldId id="1148" r:id="rId70"/>
    <p:sldId id="1149" r:id="rId71"/>
    <p:sldId id="1150" r:id="rId72"/>
  </p:sldIdLst>
  <p:sldSz cx="9144000" cy="6858000" type="screen4x3"/>
  <p:notesSz cx="6858000" cy="91440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33"/>
    <a:srgbClr val="C3BE05"/>
    <a:srgbClr val="FF99FF"/>
    <a:srgbClr val="008000"/>
    <a:srgbClr val="CC00FF"/>
    <a:srgbClr val="FF3300"/>
    <a:srgbClr val="726E89"/>
    <a:srgbClr val="A00028"/>
    <a:srgbClr val="2A2A2E"/>
    <a:srgbClr val="0000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佈景主題樣式 1 - 輔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65" autoAdjust="0"/>
    <p:restoredTop sz="83876" autoAdjust="0"/>
  </p:normalViewPr>
  <p:slideViewPr>
    <p:cSldViewPr>
      <p:cViewPr varScale="1">
        <p:scale>
          <a:sx n="96" d="100"/>
          <a:sy n="96" d="100"/>
        </p:scale>
        <p:origin x="71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568"/>
    </p:cViewPr>
  </p:sorterViewPr>
  <p:notesViewPr>
    <p:cSldViewPr>
      <p:cViewPr varScale="1">
        <p:scale>
          <a:sx n="62" d="100"/>
          <a:sy n="62" d="100"/>
        </p:scale>
        <p:origin x="-2410" y="-7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dirty="0"/>
          </a:p>
        </p:txBody>
      </p:sp>
      <p:sp>
        <p:nvSpPr>
          <p:cNvPr id="3" name="Rectangle 3"/>
          <p:cNvSpPr>
            <a:spLocks noGrp="1"/>
          </p:cNvSpPr>
          <p:nvPr>
            <p:ph type="dt" sz="quarter" idx="1"/>
          </p:nvPr>
        </p:nvSpPr>
        <p:spPr>
          <a:xfrm>
            <a:off x="3884613" y="0"/>
            <a:ext cx="2971800" cy="457200"/>
          </a:xfrm>
          <a:prstGeom prst="rect">
            <a:avLst/>
          </a:prstGeom>
        </p:spPr>
        <p:txBody>
          <a:bodyPr vert="horz" rtlCol="0"/>
          <a:lstStyle>
            <a:lvl1pPr algn="r">
              <a:defRPr sz="1200"/>
            </a:lvl1pPr>
            <a:extLst/>
          </a:lstStyle>
          <a:p>
            <a:fld id="{68F88C59-319B-4332-9A1D-2A62CFCB00D8}" type="datetimeFigureOut">
              <a:rPr lang="en-US" smtClean="0"/>
              <a:pPr/>
              <a:t>11/30/2023</a:t>
            </a:fld>
            <a:endParaRPr lang="en-US" dirty="0"/>
          </a:p>
        </p:txBody>
      </p:sp>
      <p:sp>
        <p:nvSpPr>
          <p:cNvPr id="4" name="Rectangle 4"/>
          <p:cNvSpPr>
            <a:spLocks noGrp="1"/>
          </p:cNvSpPr>
          <p:nvPr>
            <p:ph type="ftr" sz="quarter" idx="2"/>
          </p:nvPr>
        </p:nvSpPr>
        <p:spPr>
          <a:xfrm>
            <a:off x="0" y="8685213"/>
            <a:ext cx="2971800" cy="457200"/>
          </a:xfrm>
          <a:prstGeom prst="rect">
            <a:avLst/>
          </a:prstGeom>
        </p:spPr>
        <p:txBody>
          <a:bodyPr vert="horz" rtlCol="0" anchor="b"/>
          <a:lstStyle>
            <a:lvl1pPr algn="l">
              <a:defRPr sz="1200"/>
            </a:lvl1pPr>
            <a:extLst/>
          </a:lstStyle>
          <a:p>
            <a:endParaRPr lang="en-US" dirty="0"/>
          </a:p>
        </p:txBody>
      </p:sp>
      <p:sp>
        <p:nvSpPr>
          <p:cNvPr id="5" name="Rectangle 5"/>
          <p:cNvSpPr>
            <a:spLocks noGrp="1"/>
          </p:cNvSpPr>
          <p:nvPr>
            <p:ph type="sldNum" sz="quarter" idx="3"/>
          </p:nvPr>
        </p:nvSpPr>
        <p:spPr>
          <a:xfrm>
            <a:off x="3884613" y="8685213"/>
            <a:ext cx="2971800" cy="457200"/>
          </a:xfrm>
          <a:prstGeom prst="rect">
            <a:avLst/>
          </a:prstGeom>
        </p:spPr>
        <p:txBody>
          <a:bodyPr vert="horz" rtlCol="0" anchor="b"/>
          <a:lstStyle>
            <a:lvl1pPr algn="r">
              <a:defRPr sz="1200"/>
            </a:lvl1pPr>
            <a:extLst/>
          </a:lstStyle>
          <a:p>
            <a:fld id="{B16A41B8-7DC3-4DB6-84E4-E105629EAA36}" type="slidenum">
              <a:rPr lang="en-US" smtClean="0"/>
              <a:pPr/>
              <a:t>‹#›</a:t>
            </a:fld>
            <a:endParaRPr lang="en-US" dirty="0"/>
          </a:p>
        </p:txBody>
      </p:sp>
    </p:spTree>
    <p:extLst>
      <p:ext uri="{BB962C8B-B14F-4D97-AF65-F5344CB8AC3E}">
        <p14:creationId xmlns:p14="http://schemas.microsoft.com/office/powerpoint/2010/main" val="234512327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39.535"/>
    </inkml:context>
    <inkml:brush xml:id="br0">
      <inkml:brushProperty name="width" value="0.1" units="cm"/>
      <inkml:brushProperty name="height" value="0.1" units="cm"/>
      <inkml:brushProperty name="color" value="#FFFFFF"/>
    </inkml:brush>
  </inkml:definitions>
  <inkml:trace contextRef="#ctx0" brushRef="#br0">1 54 24575,'49'1'0,"-25"1"0,0-2 0,0 0 0,0-2 0,-1 0 0,1-2 0,-1-1 0,31-9 0,-35 7-195,0 1 0,1 1 0,0 1 0,0 1 0,0 1 0,38 0 0,-35 2-6631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57.762"/>
    </inkml:context>
    <inkml:brush xml:id="br0">
      <inkml:brushProperty name="width" value="0.1" units="cm"/>
      <inkml:brushProperty name="height" value="0.1" units="cm"/>
      <inkml:brushProperty name="color" value="#FFFFFF"/>
    </inkml:brush>
  </inkml:definitions>
  <inkml:trace contextRef="#ctx0" brushRef="#br0">1 1 24575,'4'0'0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57.762"/>
    </inkml:context>
    <inkml:brush xml:id="br0">
      <inkml:brushProperty name="width" value="0.1" units="cm"/>
      <inkml:brushProperty name="height" value="0.1" units="cm"/>
      <inkml:brushProperty name="color" value="#FFFFFF"/>
    </inkml:brush>
  </inkml:definitions>
  <inkml:trace contextRef="#ctx0" brushRef="#br0">1 1 24575,'4'0'0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57.762"/>
    </inkml:context>
    <inkml:brush xml:id="br0">
      <inkml:brushProperty name="width" value="0.1" units="cm"/>
      <inkml:brushProperty name="height" value="0.1" units="cm"/>
      <inkml:brushProperty name="color" value="#FFFFFF"/>
    </inkml:brush>
  </inkml:definitions>
  <inkml:trace contextRef="#ctx0" brushRef="#br0">1 1 24575,'4'0'0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41.044"/>
    </inkml:context>
    <inkml:brush xml:id="br0">
      <inkml:brushProperty name="width" value="0.1" units="cm"/>
      <inkml:brushProperty name="height" value="0.1" units="cm"/>
      <inkml:brushProperty name="color" value="#FFFFFF"/>
    </inkml:brush>
  </inkml:definitions>
  <inkml:trace contextRef="#ctx0" brushRef="#br0">119 0 24575,'1'9'0,"0"0"0,1 0 0,0 0 0,0 0 0,1-1 0,1 1 0,6 14 0,-5-13 0,0 0 0,-1 0 0,-1 1 0,0-1 0,3 13 0,-3 13 0,-3-24 0,1-1 0,1 1 0,0-1 0,0 0 0,1 0 0,0 0 0,10 20 0,-12-28 0,0 0 0,1 0 0,-1 0 0,0 0 0,-1 0 0,1 1 0,0-1 0,-1 0 0,0 0 0,0 1 0,0-1 0,0 0 0,0 0 0,0 1 0,-1-1 0,0 0 0,0 0 0,0 0 0,0 0 0,0 0 0,-1 0 0,-2 4 0,-3 4 0,-1 0 0,-1-1 0,1 0 0,-15 11 0,9-7 0,-56 41 0,47-35 47,18-16-282,0 0-1,0 0 1,1 0 0,0 1-1,-5 6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47.064"/>
    </inkml:context>
    <inkml:brush xml:id="br0">
      <inkml:brushProperty name="width" value="0.1" units="cm"/>
      <inkml:brushProperty name="height" value="0.1" units="cm"/>
      <inkml:brushProperty name="color" value="#FFFFFF"/>
    </inkml:brush>
  </inkml:definitions>
  <inkml:trace contextRef="#ctx0" brushRef="#br0">0 27 24575,'111'2'0,"122"-4"0,-52-23-1365,-157 24-5461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48.587"/>
    </inkml:context>
    <inkml:brush xml:id="br0">
      <inkml:brushProperty name="width" value="0.1" units="cm"/>
      <inkml:brushProperty name="height" value="0.1" units="cm"/>
      <inkml:brushProperty name="color" value="#FFFFFF"/>
    </inkml:brush>
  </inkml:definitions>
  <inkml:trace contextRef="#ctx0" brushRef="#br0">1 1 24575,'13'0'0,"0"0"0,1 0 0,-1 1 0,1 1 0,-1 0 0,0 1 0,0 0 0,0 1 0,-1 1 0,1 0 0,-1 0 0,0 1 0,19 13 0,-16-8 0,0 0 0,0 0 0,-1 2 0,-1-1 0,0 2 0,19 25 0,-29-34 0,0-1 0,0 0 0,-1 1 0,0 0 0,0-1 0,0 1 0,0 0 0,-1 0 0,0 0 0,0 0 0,0 0 0,-1 1 0,1-1 0,-1 0 0,-1 0 0,1 0 0,-1 0 0,1 0 0,-2 0 0,1 0 0,0 0 0,-1 0 0,0 0 0,0 0 0,-1-1 0,1 1 0,-1-1 0,-6 8 0,-1-1 20,0-1 0,-1 1 0,-12 8 0,14-13-227,1 1 1,0 0 0,0 1-1,0 0 1,1 0-1,-10 16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57.762"/>
    </inkml:context>
    <inkml:brush xml:id="br0">
      <inkml:brushProperty name="width" value="0.1" units="cm"/>
      <inkml:brushProperty name="height" value="0.1" units="cm"/>
      <inkml:brushProperty name="color" value="#FFFFFF"/>
    </inkml:brush>
  </inkml:definitions>
  <inkml:trace contextRef="#ctx0" brushRef="#br0">1 1 24575,'4'0'0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47.064"/>
    </inkml:context>
    <inkml:brush xml:id="br0">
      <inkml:brushProperty name="width" value="0.1" units="cm"/>
      <inkml:brushProperty name="height" value="0.1" units="cm"/>
      <inkml:brushProperty name="color" value="#FFFFFF"/>
    </inkml:brush>
  </inkml:definitions>
  <inkml:trace contextRef="#ctx0" brushRef="#br0">0 27 24575,'111'2'0,"122"-4"0,-52-23-1365,-157 24-5461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48.587"/>
    </inkml:context>
    <inkml:brush xml:id="br0">
      <inkml:brushProperty name="width" value="0.1" units="cm"/>
      <inkml:brushProperty name="height" value="0.1" units="cm"/>
      <inkml:brushProperty name="color" value="#FFFFFF"/>
    </inkml:brush>
  </inkml:definitions>
  <inkml:trace contextRef="#ctx0" brushRef="#br0">1 1 24575,'13'0'0,"0"0"0,1 0 0,-1 1 0,1 1 0,-1 0 0,0 1 0,0 0 0,0 1 0,-1 1 0,1 0 0,-1 0 0,0 1 0,19 13 0,-16-8 0,0 0 0,0 0 0,-1 2 0,-1-1 0,0 2 0,19 25 0,-29-34 0,0-1 0,0 0 0,-1 1 0,0 0 0,0-1 0,0 1 0,0 0 0,-1 0 0,0 0 0,0 0 0,0 0 0,-1 1 0,1-1 0,-1 0 0,-1 0 0,1 0 0,-1 0 0,1 0 0,-2 0 0,1 0 0,0 0 0,-1 0 0,0 0 0,0 0 0,-1-1 0,1 1 0,-1-1 0,-6 8 0,-1-1 20,0-1 0,-1 1 0,-12 8 0,14-13-227,1 1 1,0 0 0,0 1-1,0 0 1,1 0-1,-10 16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57.762"/>
    </inkml:context>
    <inkml:brush xml:id="br0">
      <inkml:brushProperty name="width" value="0.1" units="cm"/>
      <inkml:brushProperty name="height" value="0.1" units="cm"/>
      <inkml:brushProperty name="color" value="#FFFFFF"/>
    </inkml:brush>
  </inkml:definitions>
  <inkml:trace contextRef="#ctx0" brushRef="#br0">1 1 24575,'4'0'0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57.762"/>
    </inkml:context>
    <inkml:brush xml:id="br0">
      <inkml:brushProperty name="width" value="0.1" units="cm"/>
      <inkml:brushProperty name="height" value="0.1" units="cm"/>
      <inkml:brushProperty name="color" value="#FFFFFF"/>
    </inkml:brush>
  </inkml:definitions>
  <inkml:trace contextRef="#ctx0" brushRef="#br0">1 1 24575,'4'0'0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dirty="0"/>
          </a:p>
        </p:txBody>
      </p:sp>
      <p:sp>
        <p:nvSpPr>
          <p:cNvPr id="3" name="Rectangle 3"/>
          <p:cNvSpPr>
            <a:spLocks noGrp="1"/>
          </p:cNvSpPr>
          <p:nvPr>
            <p:ph type="dt" idx="1"/>
          </p:nvPr>
        </p:nvSpPr>
        <p:spPr>
          <a:xfrm>
            <a:off x="3884613" y="0"/>
            <a:ext cx="2971800" cy="457200"/>
          </a:xfrm>
          <a:prstGeom prst="rect">
            <a:avLst/>
          </a:prstGeom>
        </p:spPr>
        <p:txBody>
          <a:bodyPr vert="horz" rtlCol="0"/>
          <a:lstStyle>
            <a:lvl1pPr algn="r">
              <a:defRPr sz="1200"/>
            </a:lvl1pPr>
            <a:extLst/>
          </a:lstStyle>
          <a:p>
            <a:fld id="{968B300D-05F0-4B43-940D-46DED5A791AD}" type="datetimeFigureOut">
              <a:rPr lang="en-US" smtClean="0"/>
              <a:pPr/>
              <a:t>11/30/2023</a:t>
            </a:fld>
            <a:endParaRPr lang="en-US" dirty="0"/>
          </a:p>
        </p:txBody>
      </p:sp>
      <p:sp>
        <p:nvSpPr>
          <p:cNvPr id="4" name="Rectangle 4"/>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rtlCol="0" anchor="ctr"/>
          <a:lstStyle/>
          <a:p>
            <a:endParaRPr lang="en-US" dirty="0"/>
          </a:p>
        </p:txBody>
      </p:sp>
      <p:sp>
        <p:nvSpPr>
          <p:cNvPr id="5" name="Rectangle 5"/>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6"/>
          <p:cNvSpPr>
            <a:spLocks noGrp="1"/>
          </p:cNvSpPr>
          <p:nvPr>
            <p:ph type="ftr" sz="quarter" idx="4"/>
          </p:nvPr>
        </p:nvSpPr>
        <p:spPr>
          <a:xfrm>
            <a:off x="0" y="8685213"/>
            <a:ext cx="2971800" cy="457200"/>
          </a:xfrm>
          <a:prstGeom prst="rect">
            <a:avLst/>
          </a:prstGeom>
        </p:spPr>
        <p:txBody>
          <a:bodyPr vert="horz" rtlCol="0" anchor="b"/>
          <a:lstStyle>
            <a:lvl1pPr algn="l">
              <a:defRPr sz="1200"/>
            </a:lvl1pPr>
            <a:extLst/>
          </a:lstStyle>
          <a:p>
            <a:endParaRPr lang="en-US" dirty="0"/>
          </a:p>
        </p:txBody>
      </p:sp>
      <p:sp>
        <p:nvSpPr>
          <p:cNvPr id="7" name="Rectangle 7"/>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extLst/>
          </a:lstStyle>
          <a:p>
            <a:fld id="{9B26CD33-4337-4529-948A-94F6960B2374}" type="slidenum">
              <a:rPr lang="en-US" smtClean="0"/>
              <a:pPr/>
              <a:t>‹#›</a:t>
            </a:fld>
            <a:endParaRPr lang="en-US" dirty="0"/>
          </a:p>
        </p:txBody>
      </p:sp>
    </p:spTree>
    <p:extLst>
      <p:ext uri="{BB962C8B-B14F-4D97-AF65-F5344CB8AC3E}">
        <p14:creationId xmlns:p14="http://schemas.microsoft.com/office/powerpoint/2010/main" val="623787478"/>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a:t>
            </a:fld>
            <a:endParaRPr lang="en-US" dirty="0"/>
          </a:p>
        </p:txBody>
      </p:sp>
    </p:spTree>
    <p:extLst>
      <p:ext uri="{BB962C8B-B14F-4D97-AF65-F5344CB8AC3E}">
        <p14:creationId xmlns:p14="http://schemas.microsoft.com/office/powerpoint/2010/main" val="37507933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19</a:t>
            </a:fld>
            <a:endParaRPr lang="en-US" dirty="0"/>
          </a:p>
        </p:txBody>
      </p:sp>
    </p:spTree>
    <p:extLst>
      <p:ext uri="{BB962C8B-B14F-4D97-AF65-F5344CB8AC3E}">
        <p14:creationId xmlns:p14="http://schemas.microsoft.com/office/powerpoint/2010/main" val="1866528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20</a:t>
            </a:fld>
            <a:endParaRPr lang="en-US" dirty="0"/>
          </a:p>
        </p:txBody>
      </p:sp>
    </p:spTree>
    <p:extLst>
      <p:ext uri="{BB962C8B-B14F-4D97-AF65-F5344CB8AC3E}">
        <p14:creationId xmlns:p14="http://schemas.microsoft.com/office/powerpoint/2010/main" val="40707958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21</a:t>
            </a:fld>
            <a:endParaRPr lang="en-US" dirty="0"/>
          </a:p>
        </p:txBody>
      </p:sp>
    </p:spTree>
    <p:extLst>
      <p:ext uri="{BB962C8B-B14F-4D97-AF65-F5344CB8AC3E}">
        <p14:creationId xmlns:p14="http://schemas.microsoft.com/office/powerpoint/2010/main" val="2157902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22</a:t>
            </a:fld>
            <a:endParaRPr lang="en-US" dirty="0"/>
          </a:p>
        </p:txBody>
      </p:sp>
    </p:spTree>
    <p:extLst>
      <p:ext uri="{BB962C8B-B14F-4D97-AF65-F5344CB8AC3E}">
        <p14:creationId xmlns:p14="http://schemas.microsoft.com/office/powerpoint/2010/main" val="2076429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23</a:t>
            </a:fld>
            <a:endParaRPr lang="en-US" dirty="0"/>
          </a:p>
        </p:txBody>
      </p:sp>
    </p:spTree>
    <p:extLst>
      <p:ext uri="{BB962C8B-B14F-4D97-AF65-F5344CB8AC3E}">
        <p14:creationId xmlns:p14="http://schemas.microsoft.com/office/powerpoint/2010/main" val="2515634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24</a:t>
            </a:fld>
            <a:endParaRPr lang="en-US" dirty="0"/>
          </a:p>
        </p:txBody>
      </p:sp>
    </p:spTree>
    <p:extLst>
      <p:ext uri="{BB962C8B-B14F-4D97-AF65-F5344CB8AC3E}">
        <p14:creationId xmlns:p14="http://schemas.microsoft.com/office/powerpoint/2010/main" val="18401604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25</a:t>
            </a:fld>
            <a:endParaRPr lang="en-US" dirty="0"/>
          </a:p>
        </p:txBody>
      </p:sp>
    </p:spTree>
    <p:extLst>
      <p:ext uri="{BB962C8B-B14F-4D97-AF65-F5344CB8AC3E}">
        <p14:creationId xmlns:p14="http://schemas.microsoft.com/office/powerpoint/2010/main" val="492491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26</a:t>
            </a:fld>
            <a:endParaRPr lang="en-US" dirty="0"/>
          </a:p>
        </p:txBody>
      </p:sp>
    </p:spTree>
    <p:extLst>
      <p:ext uri="{BB962C8B-B14F-4D97-AF65-F5344CB8AC3E}">
        <p14:creationId xmlns:p14="http://schemas.microsoft.com/office/powerpoint/2010/main" val="8724019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27</a:t>
            </a:fld>
            <a:endParaRPr lang="en-US" dirty="0"/>
          </a:p>
        </p:txBody>
      </p:sp>
    </p:spTree>
    <p:extLst>
      <p:ext uri="{BB962C8B-B14F-4D97-AF65-F5344CB8AC3E}">
        <p14:creationId xmlns:p14="http://schemas.microsoft.com/office/powerpoint/2010/main" val="21529905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28</a:t>
            </a:fld>
            <a:endParaRPr lang="en-US" dirty="0"/>
          </a:p>
        </p:txBody>
      </p:sp>
    </p:spTree>
    <p:extLst>
      <p:ext uri="{BB962C8B-B14F-4D97-AF65-F5344CB8AC3E}">
        <p14:creationId xmlns:p14="http://schemas.microsoft.com/office/powerpoint/2010/main" val="1820063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a:t>
            </a:fld>
            <a:endParaRPr lang="en-US" dirty="0"/>
          </a:p>
        </p:txBody>
      </p:sp>
    </p:spTree>
    <p:extLst>
      <p:ext uri="{BB962C8B-B14F-4D97-AF65-F5344CB8AC3E}">
        <p14:creationId xmlns:p14="http://schemas.microsoft.com/office/powerpoint/2010/main" val="16465714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29</a:t>
            </a:fld>
            <a:endParaRPr lang="en-US" dirty="0"/>
          </a:p>
        </p:txBody>
      </p:sp>
    </p:spTree>
    <p:extLst>
      <p:ext uri="{BB962C8B-B14F-4D97-AF65-F5344CB8AC3E}">
        <p14:creationId xmlns:p14="http://schemas.microsoft.com/office/powerpoint/2010/main" val="1725665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30</a:t>
            </a:fld>
            <a:endParaRPr lang="en-US" dirty="0"/>
          </a:p>
        </p:txBody>
      </p:sp>
    </p:spTree>
    <p:extLst>
      <p:ext uri="{BB962C8B-B14F-4D97-AF65-F5344CB8AC3E}">
        <p14:creationId xmlns:p14="http://schemas.microsoft.com/office/powerpoint/2010/main" val="17248516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31</a:t>
            </a:fld>
            <a:endParaRPr lang="en-US" dirty="0"/>
          </a:p>
        </p:txBody>
      </p:sp>
    </p:spTree>
    <p:extLst>
      <p:ext uri="{BB962C8B-B14F-4D97-AF65-F5344CB8AC3E}">
        <p14:creationId xmlns:p14="http://schemas.microsoft.com/office/powerpoint/2010/main" val="1569387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32</a:t>
            </a:fld>
            <a:endParaRPr lang="en-US" dirty="0"/>
          </a:p>
        </p:txBody>
      </p:sp>
    </p:spTree>
    <p:extLst>
      <p:ext uri="{BB962C8B-B14F-4D97-AF65-F5344CB8AC3E}">
        <p14:creationId xmlns:p14="http://schemas.microsoft.com/office/powerpoint/2010/main" val="28841363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33</a:t>
            </a:fld>
            <a:endParaRPr lang="en-US" dirty="0"/>
          </a:p>
        </p:txBody>
      </p:sp>
    </p:spTree>
    <p:extLst>
      <p:ext uri="{BB962C8B-B14F-4D97-AF65-F5344CB8AC3E}">
        <p14:creationId xmlns:p14="http://schemas.microsoft.com/office/powerpoint/2010/main" val="24354557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35</a:t>
            </a:fld>
            <a:endParaRPr lang="en-US" dirty="0"/>
          </a:p>
        </p:txBody>
      </p:sp>
    </p:spTree>
    <p:extLst>
      <p:ext uri="{BB962C8B-B14F-4D97-AF65-F5344CB8AC3E}">
        <p14:creationId xmlns:p14="http://schemas.microsoft.com/office/powerpoint/2010/main" val="33089877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36</a:t>
            </a:fld>
            <a:endParaRPr lang="en-US" dirty="0"/>
          </a:p>
        </p:txBody>
      </p:sp>
    </p:spTree>
    <p:extLst>
      <p:ext uri="{BB962C8B-B14F-4D97-AF65-F5344CB8AC3E}">
        <p14:creationId xmlns:p14="http://schemas.microsoft.com/office/powerpoint/2010/main" val="6138002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37</a:t>
            </a:fld>
            <a:endParaRPr lang="en-US" dirty="0"/>
          </a:p>
        </p:txBody>
      </p:sp>
    </p:spTree>
    <p:extLst>
      <p:ext uri="{BB962C8B-B14F-4D97-AF65-F5344CB8AC3E}">
        <p14:creationId xmlns:p14="http://schemas.microsoft.com/office/powerpoint/2010/main" val="25008302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38</a:t>
            </a:fld>
            <a:endParaRPr lang="en-US" dirty="0"/>
          </a:p>
        </p:txBody>
      </p:sp>
    </p:spTree>
    <p:extLst>
      <p:ext uri="{BB962C8B-B14F-4D97-AF65-F5344CB8AC3E}">
        <p14:creationId xmlns:p14="http://schemas.microsoft.com/office/powerpoint/2010/main" val="212201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39</a:t>
            </a:fld>
            <a:endParaRPr lang="en-US" dirty="0"/>
          </a:p>
        </p:txBody>
      </p:sp>
    </p:spTree>
    <p:extLst>
      <p:ext uri="{BB962C8B-B14F-4D97-AF65-F5344CB8AC3E}">
        <p14:creationId xmlns:p14="http://schemas.microsoft.com/office/powerpoint/2010/main" val="1433840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a:t>
            </a:fld>
            <a:endParaRPr lang="en-US" dirty="0"/>
          </a:p>
        </p:txBody>
      </p:sp>
    </p:spTree>
    <p:extLst>
      <p:ext uri="{BB962C8B-B14F-4D97-AF65-F5344CB8AC3E}">
        <p14:creationId xmlns:p14="http://schemas.microsoft.com/office/powerpoint/2010/main" val="6101541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40</a:t>
            </a:fld>
            <a:endParaRPr lang="en-US" dirty="0"/>
          </a:p>
        </p:txBody>
      </p:sp>
    </p:spTree>
    <p:extLst>
      <p:ext uri="{BB962C8B-B14F-4D97-AF65-F5344CB8AC3E}">
        <p14:creationId xmlns:p14="http://schemas.microsoft.com/office/powerpoint/2010/main" val="22988935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41</a:t>
            </a:fld>
            <a:endParaRPr lang="en-US" dirty="0"/>
          </a:p>
        </p:txBody>
      </p:sp>
    </p:spTree>
    <p:extLst>
      <p:ext uri="{BB962C8B-B14F-4D97-AF65-F5344CB8AC3E}">
        <p14:creationId xmlns:p14="http://schemas.microsoft.com/office/powerpoint/2010/main" val="29916422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42</a:t>
            </a:fld>
            <a:endParaRPr lang="en-US" dirty="0"/>
          </a:p>
        </p:txBody>
      </p:sp>
    </p:spTree>
    <p:extLst>
      <p:ext uri="{BB962C8B-B14F-4D97-AF65-F5344CB8AC3E}">
        <p14:creationId xmlns:p14="http://schemas.microsoft.com/office/powerpoint/2010/main" val="24687899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43</a:t>
            </a:fld>
            <a:endParaRPr lang="en-US" dirty="0"/>
          </a:p>
        </p:txBody>
      </p:sp>
    </p:spTree>
    <p:extLst>
      <p:ext uri="{BB962C8B-B14F-4D97-AF65-F5344CB8AC3E}">
        <p14:creationId xmlns:p14="http://schemas.microsoft.com/office/powerpoint/2010/main" val="36742272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44</a:t>
            </a:fld>
            <a:endParaRPr lang="en-US" dirty="0"/>
          </a:p>
        </p:txBody>
      </p:sp>
    </p:spTree>
    <p:extLst>
      <p:ext uri="{BB962C8B-B14F-4D97-AF65-F5344CB8AC3E}">
        <p14:creationId xmlns:p14="http://schemas.microsoft.com/office/powerpoint/2010/main" val="41120826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45</a:t>
            </a:fld>
            <a:endParaRPr lang="en-US" dirty="0"/>
          </a:p>
        </p:txBody>
      </p:sp>
    </p:spTree>
    <p:extLst>
      <p:ext uri="{BB962C8B-B14F-4D97-AF65-F5344CB8AC3E}">
        <p14:creationId xmlns:p14="http://schemas.microsoft.com/office/powerpoint/2010/main" val="34407350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46</a:t>
            </a:fld>
            <a:endParaRPr lang="en-US" dirty="0"/>
          </a:p>
        </p:txBody>
      </p:sp>
    </p:spTree>
    <p:extLst>
      <p:ext uri="{BB962C8B-B14F-4D97-AF65-F5344CB8AC3E}">
        <p14:creationId xmlns:p14="http://schemas.microsoft.com/office/powerpoint/2010/main" val="12029616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47</a:t>
            </a:fld>
            <a:endParaRPr lang="en-US" dirty="0"/>
          </a:p>
        </p:txBody>
      </p:sp>
    </p:spTree>
    <p:extLst>
      <p:ext uri="{BB962C8B-B14F-4D97-AF65-F5344CB8AC3E}">
        <p14:creationId xmlns:p14="http://schemas.microsoft.com/office/powerpoint/2010/main" val="33235284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48</a:t>
            </a:fld>
            <a:endParaRPr lang="en-US" dirty="0"/>
          </a:p>
        </p:txBody>
      </p:sp>
    </p:spTree>
    <p:extLst>
      <p:ext uri="{BB962C8B-B14F-4D97-AF65-F5344CB8AC3E}">
        <p14:creationId xmlns:p14="http://schemas.microsoft.com/office/powerpoint/2010/main" val="16242781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49</a:t>
            </a:fld>
            <a:endParaRPr lang="en-US" dirty="0"/>
          </a:p>
        </p:txBody>
      </p:sp>
    </p:spTree>
    <p:extLst>
      <p:ext uri="{BB962C8B-B14F-4D97-AF65-F5344CB8AC3E}">
        <p14:creationId xmlns:p14="http://schemas.microsoft.com/office/powerpoint/2010/main" val="1412843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a:t>
            </a:fld>
            <a:endParaRPr lang="en-US" dirty="0"/>
          </a:p>
        </p:txBody>
      </p:sp>
    </p:spTree>
    <p:extLst>
      <p:ext uri="{BB962C8B-B14F-4D97-AF65-F5344CB8AC3E}">
        <p14:creationId xmlns:p14="http://schemas.microsoft.com/office/powerpoint/2010/main" val="3418035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50</a:t>
            </a:fld>
            <a:endParaRPr lang="en-US" dirty="0"/>
          </a:p>
        </p:txBody>
      </p:sp>
    </p:spTree>
    <p:extLst>
      <p:ext uri="{BB962C8B-B14F-4D97-AF65-F5344CB8AC3E}">
        <p14:creationId xmlns:p14="http://schemas.microsoft.com/office/powerpoint/2010/main" val="8093048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51</a:t>
            </a:fld>
            <a:endParaRPr lang="en-US" dirty="0"/>
          </a:p>
        </p:txBody>
      </p:sp>
    </p:spTree>
    <p:extLst>
      <p:ext uri="{BB962C8B-B14F-4D97-AF65-F5344CB8AC3E}">
        <p14:creationId xmlns:p14="http://schemas.microsoft.com/office/powerpoint/2010/main" val="9530992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52</a:t>
            </a:fld>
            <a:endParaRPr lang="en-US" dirty="0"/>
          </a:p>
        </p:txBody>
      </p:sp>
    </p:spTree>
    <p:extLst>
      <p:ext uri="{BB962C8B-B14F-4D97-AF65-F5344CB8AC3E}">
        <p14:creationId xmlns:p14="http://schemas.microsoft.com/office/powerpoint/2010/main" val="33462170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54</a:t>
            </a:fld>
            <a:endParaRPr lang="en-US" dirty="0"/>
          </a:p>
        </p:txBody>
      </p:sp>
    </p:spTree>
    <p:extLst>
      <p:ext uri="{BB962C8B-B14F-4D97-AF65-F5344CB8AC3E}">
        <p14:creationId xmlns:p14="http://schemas.microsoft.com/office/powerpoint/2010/main" val="29429708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55</a:t>
            </a:fld>
            <a:endParaRPr lang="en-US" dirty="0"/>
          </a:p>
        </p:txBody>
      </p:sp>
    </p:spTree>
    <p:extLst>
      <p:ext uri="{BB962C8B-B14F-4D97-AF65-F5344CB8AC3E}">
        <p14:creationId xmlns:p14="http://schemas.microsoft.com/office/powerpoint/2010/main" val="16916462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57</a:t>
            </a:fld>
            <a:endParaRPr lang="en-US" dirty="0"/>
          </a:p>
        </p:txBody>
      </p:sp>
    </p:spTree>
    <p:extLst>
      <p:ext uri="{BB962C8B-B14F-4D97-AF65-F5344CB8AC3E}">
        <p14:creationId xmlns:p14="http://schemas.microsoft.com/office/powerpoint/2010/main" val="11773683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66</a:t>
            </a:fld>
            <a:endParaRPr lang="en-US" dirty="0"/>
          </a:p>
        </p:txBody>
      </p:sp>
    </p:spTree>
    <p:extLst>
      <p:ext uri="{BB962C8B-B14F-4D97-AF65-F5344CB8AC3E}">
        <p14:creationId xmlns:p14="http://schemas.microsoft.com/office/powerpoint/2010/main" val="1791232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67</a:t>
            </a:fld>
            <a:endParaRPr lang="en-US" dirty="0"/>
          </a:p>
        </p:txBody>
      </p:sp>
    </p:spTree>
    <p:extLst>
      <p:ext uri="{BB962C8B-B14F-4D97-AF65-F5344CB8AC3E}">
        <p14:creationId xmlns:p14="http://schemas.microsoft.com/office/powerpoint/2010/main" val="10849500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68</a:t>
            </a:fld>
            <a:endParaRPr lang="en-US" dirty="0"/>
          </a:p>
        </p:txBody>
      </p:sp>
    </p:spTree>
    <p:extLst>
      <p:ext uri="{BB962C8B-B14F-4D97-AF65-F5344CB8AC3E}">
        <p14:creationId xmlns:p14="http://schemas.microsoft.com/office/powerpoint/2010/main" val="22090740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69</a:t>
            </a:fld>
            <a:endParaRPr lang="en-US" dirty="0"/>
          </a:p>
        </p:txBody>
      </p:sp>
    </p:spTree>
    <p:extLst>
      <p:ext uri="{BB962C8B-B14F-4D97-AF65-F5344CB8AC3E}">
        <p14:creationId xmlns:p14="http://schemas.microsoft.com/office/powerpoint/2010/main" val="3048405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a:t>
            </a:fld>
            <a:endParaRPr lang="en-US" dirty="0"/>
          </a:p>
        </p:txBody>
      </p:sp>
    </p:spTree>
    <p:extLst>
      <p:ext uri="{BB962C8B-B14F-4D97-AF65-F5344CB8AC3E}">
        <p14:creationId xmlns:p14="http://schemas.microsoft.com/office/powerpoint/2010/main" val="11605200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70</a:t>
            </a:fld>
            <a:endParaRPr lang="en-US" dirty="0"/>
          </a:p>
        </p:txBody>
      </p:sp>
    </p:spTree>
    <p:extLst>
      <p:ext uri="{BB962C8B-B14F-4D97-AF65-F5344CB8AC3E}">
        <p14:creationId xmlns:p14="http://schemas.microsoft.com/office/powerpoint/2010/main" val="20982339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71</a:t>
            </a:fld>
            <a:endParaRPr lang="en-US" dirty="0"/>
          </a:p>
        </p:txBody>
      </p:sp>
    </p:spTree>
    <p:extLst>
      <p:ext uri="{BB962C8B-B14F-4D97-AF65-F5344CB8AC3E}">
        <p14:creationId xmlns:p14="http://schemas.microsoft.com/office/powerpoint/2010/main" val="193902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a:t>
            </a:fld>
            <a:endParaRPr lang="en-US" dirty="0"/>
          </a:p>
        </p:txBody>
      </p:sp>
    </p:spTree>
    <p:extLst>
      <p:ext uri="{BB962C8B-B14F-4D97-AF65-F5344CB8AC3E}">
        <p14:creationId xmlns:p14="http://schemas.microsoft.com/office/powerpoint/2010/main" val="3851631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16</a:t>
            </a:fld>
            <a:endParaRPr lang="en-US" dirty="0"/>
          </a:p>
        </p:txBody>
      </p:sp>
    </p:spTree>
    <p:extLst>
      <p:ext uri="{BB962C8B-B14F-4D97-AF65-F5344CB8AC3E}">
        <p14:creationId xmlns:p14="http://schemas.microsoft.com/office/powerpoint/2010/main" val="2409844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17</a:t>
            </a:fld>
            <a:endParaRPr lang="en-US" dirty="0"/>
          </a:p>
        </p:txBody>
      </p:sp>
    </p:spTree>
    <p:extLst>
      <p:ext uri="{BB962C8B-B14F-4D97-AF65-F5344CB8AC3E}">
        <p14:creationId xmlns:p14="http://schemas.microsoft.com/office/powerpoint/2010/main" val="360980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18</a:t>
            </a:fld>
            <a:endParaRPr lang="en-US" dirty="0"/>
          </a:p>
        </p:txBody>
      </p:sp>
    </p:spTree>
    <p:extLst>
      <p:ext uri="{BB962C8B-B14F-4D97-AF65-F5344CB8AC3E}">
        <p14:creationId xmlns:p14="http://schemas.microsoft.com/office/powerpoint/2010/main" val="467306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Album Cover">
    <p:spTree>
      <p:nvGrpSpPr>
        <p:cNvPr id="1" name=""/>
        <p:cNvGrpSpPr/>
        <p:nvPr/>
      </p:nvGrpSpPr>
      <p:grpSpPr>
        <a:xfrm>
          <a:off x="0" y="0"/>
          <a:ext cx="0" cy="0"/>
          <a:chOff x="0" y="0"/>
          <a:chExt cx="0" cy="0"/>
        </a:xfrm>
      </p:grpSpPr>
      <p:sp>
        <p:nvSpPr>
          <p:cNvPr id="24" name="Rectangle 7"/>
          <p:cNvSpPr>
            <a:spLocks noGrp="1"/>
          </p:cNvSpPr>
          <p:nvPr>
            <p:ph type="title" hasCustomPrompt="1"/>
          </p:nvPr>
        </p:nvSpPr>
        <p:spPr>
          <a:xfrm>
            <a:off x="228601" y="3962400"/>
            <a:ext cx="8298485" cy="1066800"/>
          </a:xfrm>
        </p:spPr>
        <p:txBody>
          <a:bodyPr bIns="0"/>
          <a:lstStyle>
            <a:lvl1pPr algn="r" eaLnBrk="1" latinLnBrk="0" hangingPunct="1">
              <a:defRPr kumimoji="0" lang="en-US" dirty="0"/>
            </a:lvl1pPr>
            <a:extLst/>
          </a:lstStyle>
          <a:p>
            <a:r>
              <a:rPr kumimoji="0" lang="en-US" dirty="0"/>
              <a:t>Click to add photo album title</a:t>
            </a:r>
          </a:p>
        </p:txBody>
      </p:sp>
      <p:sp>
        <p:nvSpPr>
          <p:cNvPr id="30" name="Rectangle 7"/>
          <p:cNvSpPr>
            <a:spLocks/>
          </p:cNvSpPr>
          <p:nvPr/>
        </p:nvSpPr>
        <p:spPr>
          <a:xfrm>
            <a:off x="453736" y="5181600"/>
            <a:ext cx="8229600" cy="1143000"/>
          </a:xfrm>
          <a:prstGeom prst="rect">
            <a:avLst/>
          </a:prstGeom>
        </p:spPr>
        <p:txBody>
          <a:bodyPr vert="horz"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kumimoji="0"/>
            </a:pPr>
            <a:endParaRPr kumimoji="0" lang="en-US" sz="3200" b="0" i="1" u="none" strike="noStrike" kern="0" cap="none" spc="0" normalizeH="0" baseline="0" noProof="0" dirty="0">
              <a:ln>
                <a:noFill/>
              </a:ln>
              <a:solidFill>
                <a:schemeClr val="tx1"/>
              </a:solidFill>
              <a:effectLst/>
              <a:uLnTx/>
              <a:uFillTx/>
              <a:latin typeface="+mj-lt"/>
              <a:ea typeface="+mj-ea"/>
              <a:cs typeface="+mj-cs"/>
            </a:endParaRPr>
          </a:p>
        </p:txBody>
      </p:sp>
      <p:sp>
        <p:nvSpPr>
          <p:cNvPr id="9" name="Rectangle 7"/>
          <p:cNvSpPr>
            <a:spLocks noGrp="1"/>
          </p:cNvSpPr>
          <p:nvPr>
            <p:ph type="body" sz="quarter" idx="10" hasCustomPrompt="1"/>
          </p:nvPr>
        </p:nvSpPr>
        <p:spPr>
          <a:xfrm>
            <a:off x="2133600" y="5133975"/>
            <a:ext cx="6386946" cy="1219200"/>
          </a:xfrm>
        </p:spPr>
        <p:txBody>
          <a:bodyPr vert="horz" tIns="0" anchor="t" anchorCtr="0">
            <a:noAutofit/>
          </a:bodyPr>
          <a:lstStyle>
            <a:lvl1pPr marL="0" marR="0" indent="0" algn="r" rtl="0" eaLnBrk="1" latinLnBrk="0" hangingPunct="1">
              <a:spcBef>
                <a:spcPct val="20000"/>
              </a:spcBef>
              <a:buFontTx/>
              <a:buNone/>
              <a:defRPr kumimoji="0" sz="1800" b="0" i="0" cap="none" spc="0" baseline="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ea typeface="+mn-ea"/>
                <a:cs typeface="+mn-cs"/>
              </a:defRPr>
            </a:lvl1pPr>
            <a:extLst/>
          </a:lstStyle>
          <a:p>
            <a:pPr lvl="0"/>
            <a:r>
              <a:rPr kumimoji="0" lang="zh-TW" altLang="en-US" sz="2400" b="0" i="0" dirty="0">
                <a:solidFill>
                  <a:srgbClr val="000000"/>
                </a:solidFill>
                <a:latin typeface="新細明體"/>
                <a:ea typeface="+mn-ea"/>
                <a:cs typeface="新細明體"/>
              </a:rPr>
              <a:t>按一下以新增日期及其他詳細資料</a:t>
            </a:r>
            <a:endParaRPr kumimoji="0" lang="en-US" dirty="0"/>
          </a:p>
        </p:txBody>
      </p:sp>
      <p:sp>
        <p:nvSpPr>
          <p:cNvPr id="27" name="Rectangle 6"/>
          <p:cNvSpPr>
            <a:spLocks noGrp="1"/>
          </p:cNvSpPr>
          <p:nvPr>
            <p:ph type="pic" sz="quarter" idx="11"/>
          </p:nvPr>
        </p:nvSpPr>
        <p:spPr>
          <a:xfrm>
            <a:off x="6096000" y="1600200"/>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dirty="0"/>
          </a:p>
        </p:txBody>
      </p:sp>
      <p:sp>
        <p:nvSpPr>
          <p:cNvPr id="6" name="Rectangle 5"/>
          <p:cNvSpPr/>
          <p:nvPr userDrawn="1"/>
        </p:nvSpPr>
        <p:spPr>
          <a:xfrm>
            <a:off x="176844" y="186904"/>
            <a:ext cx="8763000" cy="6213896"/>
          </a:xfrm>
          <a:prstGeom prst="rect">
            <a:avLst/>
          </a:prstGeom>
          <a:noFill/>
          <a:ln w="9525" cap="rnd" cmpd="sng" algn="ctr">
            <a:solidFill>
              <a:schemeClr val="bg1">
                <a:tint val="85000"/>
              </a:schemeClr>
            </a:solidFill>
            <a:prstDash val="dash"/>
          </a:ln>
          <a:effectLst>
            <a:outerShdw blurRad="25400" dist="12700" dir="5400000" algn="tl" rotWithShape="0">
              <a:schemeClr val="bg1">
                <a:alpha val="60000"/>
              </a:scheme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0" lang="en-US" dirty="0"/>
          </a:p>
        </p:txBody>
      </p:sp>
      <p:sp>
        <p:nvSpPr>
          <p:cNvPr id="11" name="Rectangle 10"/>
          <p:cNvSpPr>
            <a:spLocks noGrp="1"/>
          </p:cNvSpPr>
          <p:nvPr>
            <p:ph type="dt" sz="half" idx="12"/>
          </p:nvPr>
        </p:nvSpPr>
        <p:spPr/>
        <p:txBody>
          <a:bodyPr/>
          <a:lstStyle/>
          <a:p>
            <a:fld id="{FC1FCB94-84C0-46F1-8944-2DB3194D8676}" type="datetime1">
              <a:rPr kumimoji="0" lang="en-US" altLang="zh-TW" sz="1200" smtClean="0">
                <a:solidFill>
                  <a:schemeClr val="tx2"/>
                </a:solidFill>
              </a:rPr>
              <a:t>11/30/2023</a:t>
            </a:fld>
            <a:endParaRPr kumimoji="0" lang="en-US" dirty="0"/>
          </a:p>
        </p:txBody>
      </p:sp>
      <p:sp>
        <p:nvSpPr>
          <p:cNvPr id="12" name="Rectangle 11"/>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3" name="Rectangle 12"/>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Up Landscape with Caption">
    <p:spTree>
      <p:nvGrpSpPr>
        <p:cNvPr id="1" name=""/>
        <p:cNvGrpSpPr/>
        <p:nvPr/>
      </p:nvGrpSpPr>
      <p:grpSpPr>
        <a:xfrm>
          <a:off x="0" y="0"/>
          <a:ext cx="0" cy="0"/>
          <a:chOff x="0" y="0"/>
          <a:chExt cx="0" cy="0"/>
        </a:xfrm>
      </p:grpSpPr>
      <p:sp>
        <p:nvSpPr>
          <p:cNvPr id="3" name="Rectangle 7"/>
          <p:cNvSpPr>
            <a:spLocks noGrp="1" noChangeAspect="1"/>
          </p:cNvSpPr>
          <p:nvPr>
            <p:ph type="pic" sz="quarter" idx="11"/>
          </p:nvPr>
        </p:nvSpPr>
        <p:spPr>
          <a:xfrm>
            <a:off x="4663440" y="3403823"/>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15" name="Rectangle 7"/>
          <p:cNvSpPr>
            <a:spLocks noGrp="1" noChangeAspect="1"/>
          </p:cNvSpPr>
          <p:nvPr>
            <p:ph type="pic" sz="quarter" idx="12"/>
          </p:nvPr>
        </p:nvSpPr>
        <p:spPr>
          <a:xfrm>
            <a:off x="457200" y="3403823"/>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26" name="Rectangle 7"/>
          <p:cNvSpPr>
            <a:spLocks noGrp="1" noChangeAspect="1"/>
          </p:cNvSpPr>
          <p:nvPr>
            <p:ph type="pic" sz="quarter" idx="13"/>
          </p:nvPr>
        </p:nvSpPr>
        <p:spPr>
          <a:xfrm>
            <a:off x="4663440" y="228600"/>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27" name="Rectangle 11"/>
          <p:cNvSpPr>
            <a:spLocks noGrp="1"/>
          </p:cNvSpPr>
          <p:nvPr>
            <p:ph type="body" sz="quarter" idx="14" hasCustomPrompt="1"/>
          </p:nvPr>
        </p:nvSpPr>
        <p:spPr>
          <a:xfrm>
            <a:off x="457200" y="228600"/>
            <a:ext cx="4023360" cy="3017520"/>
          </a:xfrm>
        </p:spPr>
        <p:txBody>
          <a:bodyPr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5"/>
          </p:nvPr>
        </p:nvSpPr>
        <p:spPr/>
        <p:txBody>
          <a:bodyPr/>
          <a:lstStyle/>
          <a:p>
            <a:fld id="{A12B2DF6-2634-42EE-A6D4-167F3C3D91CD}" type="datetime1">
              <a:rPr kumimoji="0" lang="en-US" altLang="zh-TW" sz="1200" smtClean="0">
                <a:solidFill>
                  <a:schemeClr val="tx2"/>
                </a:solidFill>
              </a:rPr>
              <a:t>11/30/2023</a:t>
            </a:fld>
            <a:endParaRPr kumimoji="0" lang="en-US" dirty="0"/>
          </a:p>
        </p:txBody>
      </p:sp>
      <p:sp>
        <p:nvSpPr>
          <p:cNvPr id="7" name="Rectangle 6"/>
          <p:cNvSpPr>
            <a:spLocks noGrp="1"/>
          </p:cNvSpPr>
          <p:nvPr>
            <p:ph type="sldNum" sz="quarter" idx="16"/>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7"/>
          </p:nvPr>
        </p:nvSpPr>
        <p:spPr/>
        <p:txBody>
          <a:bodyPr/>
          <a:lstStyle/>
          <a:p>
            <a:endParaRPr kumimoji="0" lang="en-US" dirty="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Up Mixed">
    <p:spTree>
      <p:nvGrpSpPr>
        <p:cNvPr id="1" name=""/>
        <p:cNvGrpSpPr/>
        <p:nvPr/>
      </p:nvGrpSpPr>
      <p:grpSpPr>
        <a:xfrm>
          <a:off x="0" y="0"/>
          <a:ext cx="0" cy="0"/>
          <a:chOff x="0" y="0"/>
          <a:chExt cx="0" cy="0"/>
        </a:xfrm>
      </p:grpSpPr>
      <p:sp>
        <p:nvSpPr>
          <p:cNvPr id="7" name="Rectangle 7"/>
          <p:cNvSpPr>
            <a:spLocks noGrp="1" noChangeAspect="1"/>
          </p:cNvSpPr>
          <p:nvPr>
            <p:ph type="pic" sz="quarter" idx="11"/>
          </p:nvPr>
        </p:nvSpPr>
        <p:spPr>
          <a:xfrm>
            <a:off x="5067300" y="3436620"/>
            <a:ext cx="3649900" cy="2889504"/>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29" name="Rectangle 7"/>
          <p:cNvSpPr>
            <a:spLocks noGrp="1" noChangeAspect="1"/>
          </p:cNvSpPr>
          <p:nvPr>
            <p:ph type="pic" sz="quarter" idx="12"/>
          </p:nvPr>
        </p:nvSpPr>
        <p:spPr>
          <a:xfrm>
            <a:off x="426720" y="384048"/>
            <a:ext cx="4457700" cy="5943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10" name="Rectangle 7"/>
          <p:cNvSpPr>
            <a:spLocks noGrp="1" noChangeAspect="1"/>
          </p:cNvSpPr>
          <p:nvPr>
            <p:ph type="pic" sz="quarter" idx="13"/>
          </p:nvPr>
        </p:nvSpPr>
        <p:spPr>
          <a:xfrm>
            <a:off x="5067300" y="389332"/>
            <a:ext cx="3657600" cy="2887269"/>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5" name="Rectangle 4"/>
          <p:cNvSpPr>
            <a:spLocks noGrp="1"/>
          </p:cNvSpPr>
          <p:nvPr>
            <p:ph type="dt" sz="half" idx="14"/>
          </p:nvPr>
        </p:nvSpPr>
        <p:spPr/>
        <p:txBody>
          <a:bodyPr/>
          <a:lstStyle/>
          <a:p>
            <a:fld id="{B163B614-D28F-4B9C-A22D-457EE0299EE8}" type="datetime1">
              <a:rPr kumimoji="0" lang="en-US" altLang="zh-TW" sz="1200" smtClean="0">
                <a:solidFill>
                  <a:schemeClr val="tx2"/>
                </a:solidFill>
              </a:rPr>
              <a:t>11/30/2023</a:t>
            </a:fld>
            <a:endParaRPr kumimoji="0" lang="en-US" dirty="0"/>
          </a:p>
        </p:txBody>
      </p:sp>
      <p:sp>
        <p:nvSpPr>
          <p:cNvPr id="6" name="Rectangle 5"/>
          <p:cNvSpPr>
            <a:spLocks noGrp="1"/>
          </p:cNvSpPr>
          <p:nvPr>
            <p:ph type="sldNum" sz="quarter" idx="1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6"/>
          </p:nvPr>
        </p:nvSpPr>
        <p:spPr/>
        <p:txBody>
          <a:bodyPr/>
          <a:lstStyle/>
          <a:p>
            <a:endParaRPr kumimoji="0" lang="en-US" dirty="0"/>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4-Up Portrait with Captions">
    <p:spTree>
      <p:nvGrpSpPr>
        <p:cNvPr id="1" name=""/>
        <p:cNvGrpSpPr/>
        <p:nvPr/>
      </p:nvGrpSpPr>
      <p:grpSpPr>
        <a:xfrm>
          <a:off x="0" y="0"/>
          <a:ext cx="0" cy="0"/>
          <a:chOff x="0" y="0"/>
          <a:chExt cx="0" cy="0"/>
        </a:xfrm>
      </p:grpSpPr>
      <p:sp>
        <p:nvSpPr>
          <p:cNvPr id="31" name="Rectangle 7"/>
          <p:cNvSpPr>
            <a:spLocks noGrp="1"/>
          </p:cNvSpPr>
          <p:nvPr>
            <p:ph type="pic" sz="quarter" idx="14"/>
          </p:nvPr>
        </p:nvSpPr>
        <p:spPr>
          <a:xfrm>
            <a:off x="2229297" y="228600"/>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 name="Rectangle 7"/>
          <p:cNvSpPr>
            <a:spLocks noGrp="1"/>
          </p:cNvSpPr>
          <p:nvPr>
            <p:ph type="pic" sz="quarter" idx="26"/>
          </p:nvPr>
        </p:nvSpPr>
        <p:spPr>
          <a:xfrm>
            <a:off x="2229297" y="3365392"/>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10" name="Rectangle 7"/>
          <p:cNvSpPr>
            <a:spLocks noGrp="1" noChangeAspect="1"/>
          </p:cNvSpPr>
          <p:nvPr>
            <p:ph type="pic" sz="quarter" idx="25"/>
          </p:nvPr>
        </p:nvSpPr>
        <p:spPr>
          <a:xfrm>
            <a:off x="4672217" y="228600"/>
            <a:ext cx="2286000"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7" name="Rectangle 7"/>
          <p:cNvSpPr>
            <a:spLocks noGrp="1"/>
          </p:cNvSpPr>
          <p:nvPr>
            <p:ph type="pic" sz="quarter" idx="27"/>
          </p:nvPr>
        </p:nvSpPr>
        <p:spPr>
          <a:xfrm>
            <a:off x="4667697" y="3365392"/>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6" name="Rectangle 7"/>
          <p:cNvSpPr>
            <a:spLocks noGrp="1"/>
          </p:cNvSpPr>
          <p:nvPr>
            <p:ph type="body" sz="quarter" idx="16" hasCustomPrompt="1"/>
          </p:nvPr>
        </p:nvSpPr>
        <p:spPr>
          <a:xfrm>
            <a:off x="400497" y="1295400"/>
            <a:ext cx="1676400" cy="1905000"/>
          </a:xfrm>
        </p:spPr>
        <p:txBody>
          <a:bodyPr anchor="b" anchorCtr="0">
            <a:noAutofit/>
          </a:bodyPr>
          <a:lstStyle>
            <a:lvl1pPr marL="0" marR="0" indent="0" algn="r" rtl="0" eaLnBrk="1" latinLnBrk="0" hangingPunct="1">
              <a:spcBef>
                <a:spcPct val="20000"/>
              </a:spcBef>
              <a:buFontTx/>
              <a:buNone/>
              <a:defRPr kumimoji="0" sz="1600" baseline="0">
                <a:solidFill>
                  <a:schemeClr val="tx1"/>
                </a:solidFill>
                <a:latin typeface="+mn-lt"/>
                <a:ea typeface="+mn-ea"/>
                <a:cs typeface="+mn-cs"/>
              </a:defRPr>
            </a:lvl1pPr>
            <a:extLst/>
          </a:lstStyle>
          <a:p>
            <a:pPr lvl="0"/>
            <a:r>
              <a:rPr kumimoji="0" lang="en-US" dirty="0"/>
              <a:t>Click to add caption</a:t>
            </a:r>
          </a:p>
        </p:txBody>
      </p:sp>
      <p:sp>
        <p:nvSpPr>
          <p:cNvPr id="14" name="Rectangle 7"/>
          <p:cNvSpPr>
            <a:spLocks noGrp="1"/>
          </p:cNvSpPr>
          <p:nvPr>
            <p:ph type="body" sz="quarter" idx="29" hasCustomPrompt="1"/>
          </p:nvPr>
        </p:nvSpPr>
        <p:spPr>
          <a:xfrm>
            <a:off x="7086600" y="1295400"/>
            <a:ext cx="1676400" cy="1905000"/>
          </a:xfrm>
        </p:spPr>
        <p:txBody>
          <a:bodyPr anchor="b"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4" name="Rectangle 7"/>
          <p:cNvSpPr>
            <a:spLocks noGrp="1"/>
          </p:cNvSpPr>
          <p:nvPr>
            <p:ph type="body" sz="quarter" idx="28" hasCustomPrompt="1"/>
          </p:nvPr>
        </p:nvSpPr>
        <p:spPr>
          <a:xfrm>
            <a:off x="400497" y="3352800"/>
            <a:ext cx="1676400" cy="1905000"/>
          </a:xfrm>
        </p:spPr>
        <p:txBody>
          <a:bodyPr anchor="t" anchorCtr="0"/>
          <a:lstStyle>
            <a:lvl1pPr marL="0" marR="0" indent="0" algn="r" eaLnBrk="1" latinLnBrk="0" hangingPunct="1">
              <a:buFontTx/>
              <a:buNone/>
              <a:defRPr kumimoji="0" sz="1600" baseline="0"/>
            </a:lvl1pPr>
            <a:extLst/>
          </a:lstStyle>
          <a:p>
            <a:pPr lvl="0"/>
            <a:r>
              <a:rPr kumimoji="0" lang="en-US" dirty="0"/>
              <a:t>Click to add caption</a:t>
            </a:r>
          </a:p>
        </p:txBody>
      </p:sp>
      <p:sp>
        <p:nvSpPr>
          <p:cNvPr id="13" name="Rectangle 7"/>
          <p:cNvSpPr>
            <a:spLocks noGrp="1"/>
          </p:cNvSpPr>
          <p:nvPr>
            <p:ph type="body" sz="quarter" idx="30" hasCustomPrompt="1"/>
          </p:nvPr>
        </p:nvSpPr>
        <p:spPr>
          <a:xfrm>
            <a:off x="7086600" y="3352800"/>
            <a:ext cx="1676400" cy="1905000"/>
          </a:xfrm>
        </p:spPr>
        <p:txBody>
          <a:bodyPr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1" name="Rectangle 10"/>
          <p:cNvSpPr>
            <a:spLocks noGrp="1"/>
          </p:cNvSpPr>
          <p:nvPr>
            <p:ph type="dt" sz="half" idx="31"/>
          </p:nvPr>
        </p:nvSpPr>
        <p:spPr/>
        <p:txBody>
          <a:bodyPr/>
          <a:lstStyle/>
          <a:p>
            <a:fld id="{C555E890-C0F9-4751-9E09-47CEC271FA83}" type="datetime1">
              <a:rPr kumimoji="0" lang="en-US" altLang="zh-TW" sz="1200" smtClean="0">
                <a:solidFill>
                  <a:schemeClr val="tx2"/>
                </a:solidFill>
              </a:rPr>
              <a:t>11/30/2023</a:t>
            </a:fld>
            <a:endParaRPr kumimoji="0" lang="en-US" dirty="0"/>
          </a:p>
        </p:txBody>
      </p:sp>
      <p:sp>
        <p:nvSpPr>
          <p:cNvPr id="12" name="Rectangle 11"/>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5" name="Rectangle 14"/>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4-Up landscape with Caption">
    <p:spTree>
      <p:nvGrpSpPr>
        <p:cNvPr id="1" name=""/>
        <p:cNvGrpSpPr/>
        <p:nvPr/>
      </p:nvGrpSpPr>
      <p:grpSpPr>
        <a:xfrm>
          <a:off x="0" y="0"/>
          <a:ext cx="0" cy="0"/>
          <a:chOff x="0" y="0"/>
          <a:chExt cx="0" cy="0"/>
        </a:xfrm>
      </p:grpSpPr>
      <p:sp>
        <p:nvSpPr>
          <p:cNvPr id="24" name="Rectangle 7"/>
          <p:cNvSpPr>
            <a:spLocks noGrp="1"/>
          </p:cNvSpPr>
          <p:nvPr>
            <p:ph type="pic" sz="quarter" idx="14"/>
          </p:nvPr>
        </p:nvSpPr>
        <p:spPr>
          <a:xfrm>
            <a:off x="926821" y="533400"/>
            <a:ext cx="3653297"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8" name="Rectangle 7"/>
          <p:cNvSpPr>
            <a:spLocks noGrp="1"/>
          </p:cNvSpPr>
          <p:nvPr>
            <p:ph type="body" sz="quarter" idx="16" hasCustomPrompt="1"/>
          </p:nvPr>
        </p:nvSpPr>
        <p:spPr>
          <a:xfrm>
            <a:off x="926821" y="61722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9" name="Rectangle 7"/>
          <p:cNvSpPr>
            <a:spLocks noGrp="1"/>
          </p:cNvSpPr>
          <p:nvPr>
            <p:ph type="pic" sz="quarter" idx="17"/>
          </p:nvPr>
        </p:nvSpPr>
        <p:spPr>
          <a:xfrm>
            <a:off x="4660621" y="5334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6" name="Rectangle 7"/>
          <p:cNvSpPr>
            <a:spLocks noGrp="1"/>
          </p:cNvSpPr>
          <p:nvPr>
            <p:ph type="pic" sz="quarter" idx="18"/>
          </p:nvPr>
        </p:nvSpPr>
        <p:spPr>
          <a:xfrm>
            <a:off x="926821" y="33528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14" name="Rectangle 7"/>
          <p:cNvSpPr>
            <a:spLocks noGrp="1"/>
          </p:cNvSpPr>
          <p:nvPr>
            <p:ph type="pic" sz="quarter" idx="19"/>
          </p:nvPr>
        </p:nvSpPr>
        <p:spPr>
          <a:xfrm>
            <a:off x="4660621" y="33528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4" name="Rectangle 7"/>
          <p:cNvSpPr>
            <a:spLocks noGrp="1"/>
          </p:cNvSpPr>
          <p:nvPr>
            <p:ph type="body" sz="quarter" idx="22" hasCustomPrompt="1"/>
          </p:nvPr>
        </p:nvSpPr>
        <p:spPr>
          <a:xfrm>
            <a:off x="926821" y="1524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8" name="Rectangle 7"/>
          <p:cNvSpPr>
            <a:spLocks noGrp="1"/>
          </p:cNvSpPr>
          <p:nvPr>
            <p:ph type="body" sz="quarter" idx="23" hasCustomPrompt="1"/>
          </p:nvPr>
        </p:nvSpPr>
        <p:spPr>
          <a:xfrm>
            <a:off x="4660621" y="61722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6" name="Rectangle 7"/>
          <p:cNvSpPr>
            <a:spLocks noGrp="1"/>
          </p:cNvSpPr>
          <p:nvPr>
            <p:ph type="body" sz="quarter" idx="24" hasCustomPrompt="1"/>
          </p:nvPr>
        </p:nvSpPr>
        <p:spPr>
          <a:xfrm>
            <a:off x="4660621" y="1524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0" name="Rectangle 9"/>
          <p:cNvSpPr>
            <a:spLocks noGrp="1"/>
          </p:cNvSpPr>
          <p:nvPr>
            <p:ph type="dt" sz="half" idx="25"/>
          </p:nvPr>
        </p:nvSpPr>
        <p:spPr/>
        <p:txBody>
          <a:bodyPr/>
          <a:lstStyle/>
          <a:p>
            <a:fld id="{AB7001F9-4D89-4B03-BDCF-9C81E318953B}" type="datetime1">
              <a:rPr kumimoji="0" lang="en-US" altLang="zh-TW" sz="1200" smtClean="0">
                <a:solidFill>
                  <a:schemeClr val="tx2"/>
                </a:solidFill>
              </a:rPr>
              <a:t>11/30/2023</a:t>
            </a:fld>
            <a:endParaRPr kumimoji="0" lang="en-US" dirty="0"/>
          </a:p>
        </p:txBody>
      </p:sp>
      <p:sp>
        <p:nvSpPr>
          <p:cNvPr id="11" name="Rectangle 10"/>
          <p:cNvSpPr>
            <a:spLocks noGrp="1"/>
          </p:cNvSpPr>
          <p:nvPr>
            <p:ph type="sldNum" sz="quarter" idx="26"/>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2" name="Rectangle 11"/>
          <p:cNvSpPr>
            <a:spLocks noGrp="1"/>
          </p:cNvSpPr>
          <p:nvPr>
            <p:ph type="ftr" sz="quarter" idx="27"/>
          </p:nvPr>
        </p:nvSpPr>
        <p:spPr/>
        <p:txBody>
          <a:bodyPr/>
          <a:lstStyle/>
          <a:p>
            <a:endParaRPr kumimoji="0" lang="en-US" dirty="0"/>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4-Up Portrait with Large Caption">
    <p:spTree>
      <p:nvGrpSpPr>
        <p:cNvPr id="1" name=""/>
        <p:cNvGrpSpPr/>
        <p:nvPr/>
      </p:nvGrpSpPr>
      <p:grpSpPr>
        <a:xfrm>
          <a:off x="0" y="0"/>
          <a:ext cx="0" cy="0"/>
          <a:chOff x="0" y="0"/>
          <a:chExt cx="0" cy="0"/>
        </a:xfrm>
      </p:grpSpPr>
      <p:sp>
        <p:nvSpPr>
          <p:cNvPr id="26" name="Rectangle 7"/>
          <p:cNvSpPr>
            <a:spLocks noGrp="1"/>
          </p:cNvSpPr>
          <p:nvPr>
            <p:ph type="pic" sz="quarter" idx="14"/>
          </p:nvPr>
        </p:nvSpPr>
        <p:spPr>
          <a:xfrm>
            <a:off x="15240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0" name="Rectangle 7"/>
          <p:cNvSpPr>
            <a:spLocks noGrp="1"/>
          </p:cNvSpPr>
          <p:nvPr>
            <p:ph type="pic" sz="quarter" idx="31"/>
          </p:nvPr>
        </p:nvSpPr>
        <p:spPr>
          <a:xfrm>
            <a:off x="454660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7" name="Rectangle 7"/>
          <p:cNvSpPr>
            <a:spLocks noGrp="1"/>
          </p:cNvSpPr>
          <p:nvPr>
            <p:ph type="pic" sz="quarter" idx="30"/>
          </p:nvPr>
        </p:nvSpPr>
        <p:spPr>
          <a:xfrm>
            <a:off x="234906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9" name="Rectangle 7"/>
          <p:cNvSpPr>
            <a:spLocks noGrp="1"/>
          </p:cNvSpPr>
          <p:nvPr>
            <p:ph type="pic" sz="quarter" idx="32"/>
          </p:nvPr>
        </p:nvSpPr>
        <p:spPr>
          <a:xfrm>
            <a:off x="6740166"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4" name="Rectangle 7"/>
          <p:cNvSpPr>
            <a:spLocks noGrp="1"/>
          </p:cNvSpPr>
          <p:nvPr>
            <p:ph type="body" sz="quarter" idx="29" hasCustomPrompt="1"/>
          </p:nvPr>
        </p:nvSpPr>
        <p:spPr>
          <a:xfrm>
            <a:off x="152400" y="4495800"/>
            <a:ext cx="8763000" cy="1905000"/>
          </a:xfrm>
        </p:spPr>
        <p:txBody>
          <a:bodyPr anchor="t" anchorCtr="0"/>
          <a:lstStyle>
            <a:lvl1pPr marL="0" marR="0" indent="0" algn="l" eaLnBrk="1" latinLnBrk="0" hangingPunct="1">
              <a:buFontTx/>
              <a:buNone/>
              <a:defRPr kumimoji="0" sz="2400" baseline="0"/>
            </a:lvl1pPr>
            <a:extLst/>
          </a:lstStyle>
          <a:p>
            <a:pPr lvl="0"/>
            <a:r>
              <a:rPr kumimoji="0" lang="en-US" dirty="0"/>
              <a:t>Click to add caption</a:t>
            </a:r>
          </a:p>
        </p:txBody>
      </p:sp>
      <p:sp>
        <p:nvSpPr>
          <p:cNvPr id="8" name="Rectangle 7"/>
          <p:cNvSpPr>
            <a:spLocks noGrp="1"/>
          </p:cNvSpPr>
          <p:nvPr>
            <p:ph type="dt" sz="half" idx="33"/>
          </p:nvPr>
        </p:nvSpPr>
        <p:spPr/>
        <p:txBody>
          <a:bodyPr/>
          <a:lstStyle/>
          <a:p>
            <a:fld id="{6ED2750B-AF03-4023-AE4E-E098009E038B}" type="datetime1">
              <a:rPr kumimoji="0" lang="en-US" altLang="zh-TW" sz="1200" smtClean="0">
                <a:solidFill>
                  <a:schemeClr val="tx2"/>
                </a:solidFill>
              </a:rPr>
              <a:t>11/30/2023</a:t>
            </a:fld>
            <a:endParaRPr kumimoji="0" lang="en-US" dirty="0"/>
          </a:p>
        </p:txBody>
      </p:sp>
      <p:sp>
        <p:nvSpPr>
          <p:cNvPr id="9" name="Rectangle 8"/>
          <p:cNvSpPr>
            <a:spLocks noGrp="1"/>
          </p:cNvSpPr>
          <p:nvPr>
            <p:ph type="sldNum" sz="quarter" idx="34"/>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35"/>
          </p:nvPr>
        </p:nvSpPr>
        <p:spPr/>
        <p:txBody>
          <a:bodyPr/>
          <a:lstStyle/>
          <a:p>
            <a:endParaRPr kumimoji="0" lang="en-US" dirty="0"/>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4-Up: 1 Portrait with  3 Landscape">
    <p:spTree>
      <p:nvGrpSpPr>
        <p:cNvPr id="1" name=""/>
        <p:cNvGrpSpPr/>
        <p:nvPr/>
      </p:nvGrpSpPr>
      <p:grpSpPr>
        <a:xfrm>
          <a:off x="0" y="0"/>
          <a:ext cx="0" cy="0"/>
          <a:chOff x="0" y="0"/>
          <a:chExt cx="0" cy="0"/>
        </a:xfrm>
      </p:grpSpPr>
      <p:sp>
        <p:nvSpPr>
          <p:cNvPr id="26" name="Rectangle 7"/>
          <p:cNvSpPr>
            <a:spLocks noGrp="1"/>
          </p:cNvSpPr>
          <p:nvPr>
            <p:ph type="pic" sz="quarter" idx="14"/>
          </p:nvPr>
        </p:nvSpPr>
        <p:spPr>
          <a:xfrm>
            <a:off x="685800" y="257665"/>
            <a:ext cx="4617720" cy="6172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4" name="Rectangle 7"/>
          <p:cNvSpPr>
            <a:spLocks noGrp="1" noChangeAspect="1"/>
          </p:cNvSpPr>
          <p:nvPr>
            <p:ph type="pic" sz="quarter" idx="18"/>
          </p:nvPr>
        </p:nvSpPr>
        <p:spPr>
          <a:xfrm>
            <a:off x="5788848" y="257665"/>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6" name="Rectangle 7"/>
          <p:cNvSpPr>
            <a:spLocks noGrp="1" noChangeAspect="1"/>
          </p:cNvSpPr>
          <p:nvPr>
            <p:ph type="pic" sz="quarter" idx="22"/>
          </p:nvPr>
        </p:nvSpPr>
        <p:spPr>
          <a:xfrm>
            <a:off x="5788848" y="2432657"/>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14" name="Rectangle 7"/>
          <p:cNvSpPr>
            <a:spLocks noGrp="1" noChangeAspect="1"/>
          </p:cNvSpPr>
          <p:nvPr>
            <p:ph type="pic" sz="quarter" idx="23"/>
          </p:nvPr>
        </p:nvSpPr>
        <p:spPr>
          <a:xfrm>
            <a:off x="5788848" y="4607649"/>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7" name="Rectangle 6"/>
          <p:cNvSpPr>
            <a:spLocks noGrp="1"/>
          </p:cNvSpPr>
          <p:nvPr>
            <p:ph type="dt" sz="half" idx="24"/>
          </p:nvPr>
        </p:nvSpPr>
        <p:spPr/>
        <p:txBody>
          <a:bodyPr/>
          <a:lstStyle/>
          <a:p>
            <a:fld id="{BF2844C3-346A-4A42-9A2C-4DD8D0DD5AAF}" type="datetime1">
              <a:rPr kumimoji="0" lang="en-US" altLang="zh-TW" sz="1200" smtClean="0">
                <a:solidFill>
                  <a:schemeClr val="tx2"/>
                </a:solidFill>
              </a:rPr>
              <a:t>11/30/2023</a:t>
            </a:fld>
            <a:endParaRPr kumimoji="0" lang="en-US" dirty="0"/>
          </a:p>
        </p:txBody>
      </p:sp>
      <p:sp>
        <p:nvSpPr>
          <p:cNvPr id="8" name="Rectangle 7"/>
          <p:cNvSpPr>
            <a:spLocks noGrp="1"/>
          </p:cNvSpPr>
          <p:nvPr>
            <p:ph type="sldNum" sz="quarter" idx="2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26"/>
          </p:nvPr>
        </p:nvSpPr>
        <p:spPr/>
        <p:txBody>
          <a:bodyPr/>
          <a:lstStyle/>
          <a:p>
            <a:endParaRPr kumimoji="0" lang="en-US" dirty="0"/>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5-up: 3 Landscape with 2 Portrait">
    <p:spTree>
      <p:nvGrpSpPr>
        <p:cNvPr id="1" name=""/>
        <p:cNvGrpSpPr/>
        <p:nvPr/>
      </p:nvGrpSpPr>
      <p:grpSpPr>
        <a:xfrm>
          <a:off x="0" y="0"/>
          <a:ext cx="0" cy="0"/>
          <a:chOff x="0" y="0"/>
          <a:chExt cx="0" cy="0"/>
        </a:xfrm>
      </p:grpSpPr>
      <p:sp>
        <p:nvSpPr>
          <p:cNvPr id="9" name="Rectangle 7"/>
          <p:cNvSpPr>
            <a:spLocks noGrp="1"/>
          </p:cNvSpPr>
          <p:nvPr>
            <p:ph type="pic" sz="quarter" idx="14"/>
          </p:nvPr>
        </p:nvSpPr>
        <p:spPr>
          <a:xfrm>
            <a:off x="609600" y="3429000"/>
            <a:ext cx="207015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7" name="Rectangle 7"/>
          <p:cNvSpPr>
            <a:spLocks noGrp="1"/>
          </p:cNvSpPr>
          <p:nvPr>
            <p:ph type="pic" sz="quarter" idx="17"/>
          </p:nvPr>
        </p:nvSpPr>
        <p:spPr>
          <a:xfrm>
            <a:off x="3033848" y="228600"/>
            <a:ext cx="5562600" cy="4171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1" name="Rectangle 7"/>
          <p:cNvSpPr>
            <a:spLocks noGrp="1"/>
          </p:cNvSpPr>
          <p:nvPr>
            <p:ph type="pic" sz="quarter" idx="26"/>
          </p:nvPr>
        </p:nvSpPr>
        <p:spPr>
          <a:xfrm>
            <a:off x="609600" y="228600"/>
            <a:ext cx="207015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6" name="Rectangle 7"/>
          <p:cNvSpPr>
            <a:spLocks noGrp="1" noChangeAspect="1"/>
          </p:cNvSpPr>
          <p:nvPr>
            <p:ph type="pic" sz="quarter" idx="27"/>
          </p:nvPr>
        </p:nvSpPr>
        <p:spPr>
          <a:xfrm>
            <a:off x="5943600" y="4495800"/>
            <a:ext cx="2666999" cy="1874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3" name="Rectangle 7"/>
          <p:cNvSpPr>
            <a:spLocks noGrp="1" noChangeAspect="1"/>
          </p:cNvSpPr>
          <p:nvPr>
            <p:ph type="pic" sz="quarter" idx="28"/>
          </p:nvPr>
        </p:nvSpPr>
        <p:spPr>
          <a:xfrm>
            <a:off x="3033848" y="4495800"/>
            <a:ext cx="2757352" cy="1874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7" name="Rectangle 6"/>
          <p:cNvSpPr>
            <a:spLocks noGrp="1"/>
          </p:cNvSpPr>
          <p:nvPr>
            <p:ph type="dt" sz="half" idx="29"/>
          </p:nvPr>
        </p:nvSpPr>
        <p:spPr/>
        <p:txBody>
          <a:bodyPr/>
          <a:lstStyle/>
          <a:p>
            <a:fld id="{3203F31D-63DE-4FCC-9083-2400A7BAA42A}" type="datetime1">
              <a:rPr kumimoji="0" lang="en-US" altLang="zh-TW" sz="1200" smtClean="0">
                <a:solidFill>
                  <a:schemeClr val="tx2"/>
                </a:solidFill>
              </a:rPr>
              <a:t>11/30/2023</a:t>
            </a:fld>
            <a:endParaRPr kumimoji="0" lang="en-US" dirty="0"/>
          </a:p>
        </p:txBody>
      </p:sp>
      <p:sp>
        <p:nvSpPr>
          <p:cNvPr id="8" name="Rectangle 7"/>
          <p:cNvSpPr>
            <a:spLocks noGrp="1"/>
          </p:cNvSpPr>
          <p:nvPr>
            <p:ph type="sldNum" sz="quarter" idx="30"/>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31"/>
          </p:nvPr>
        </p:nvSpPr>
        <p:spPr/>
        <p:txBody>
          <a:bodyPr/>
          <a:lstStyle/>
          <a:p>
            <a:endParaRPr kumimoji="0" lang="en-US" dirty="0"/>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5-Up: 3 Portrait with 2 Landscape">
    <p:spTree>
      <p:nvGrpSpPr>
        <p:cNvPr id="1" name=""/>
        <p:cNvGrpSpPr/>
        <p:nvPr/>
      </p:nvGrpSpPr>
      <p:grpSpPr>
        <a:xfrm>
          <a:off x="0" y="0"/>
          <a:ext cx="0" cy="0"/>
          <a:chOff x="0" y="0"/>
          <a:chExt cx="0" cy="0"/>
        </a:xfrm>
      </p:grpSpPr>
      <p:sp>
        <p:nvSpPr>
          <p:cNvPr id="17" name="Rectangle 7"/>
          <p:cNvSpPr>
            <a:spLocks noGrp="1"/>
          </p:cNvSpPr>
          <p:nvPr>
            <p:ph type="pic" sz="quarter" idx="26"/>
          </p:nvPr>
        </p:nvSpPr>
        <p:spPr>
          <a:xfrm>
            <a:off x="5121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3" name="Rectangle 7"/>
          <p:cNvSpPr>
            <a:spLocks noGrp="1"/>
          </p:cNvSpPr>
          <p:nvPr>
            <p:ph type="pic" sz="quarter" idx="29"/>
          </p:nvPr>
        </p:nvSpPr>
        <p:spPr>
          <a:xfrm>
            <a:off x="512134" y="228600"/>
            <a:ext cx="39624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0" name="Rectangle 7"/>
          <p:cNvSpPr>
            <a:spLocks noGrp="1"/>
          </p:cNvSpPr>
          <p:nvPr>
            <p:ph type="pic" sz="quarter" idx="30"/>
          </p:nvPr>
        </p:nvSpPr>
        <p:spPr>
          <a:xfrm>
            <a:off x="4718374" y="228600"/>
            <a:ext cx="39624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2" name="Rectangle 7"/>
          <p:cNvSpPr>
            <a:spLocks noGrp="1"/>
          </p:cNvSpPr>
          <p:nvPr>
            <p:ph type="pic" sz="quarter" idx="27"/>
          </p:nvPr>
        </p:nvSpPr>
        <p:spPr>
          <a:xfrm>
            <a:off x="32934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1" name="Rectangle 7"/>
          <p:cNvSpPr>
            <a:spLocks noGrp="1"/>
          </p:cNvSpPr>
          <p:nvPr>
            <p:ph type="pic" sz="quarter" idx="28"/>
          </p:nvPr>
        </p:nvSpPr>
        <p:spPr>
          <a:xfrm>
            <a:off x="60747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7" name="Rectangle 6"/>
          <p:cNvSpPr>
            <a:spLocks noGrp="1"/>
          </p:cNvSpPr>
          <p:nvPr>
            <p:ph type="dt" sz="half" idx="31"/>
          </p:nvPr>
        </p:nvSpPr>
        <p:spPr/>
        <p:txBody>
          <a:bodyPr/>
          <a:lstStyle/>
          <a:p>
            <a:fld id="{54C7C5C8-C457-4484-84A0-DB71673BC201}" type="datetime1">
              <a:rPr kumimoji="0" lang="en-US" altLang="zh-TW" sz="1200" smtClean="0">
                <a:solidFill>
                  <a:schemeClr val="tx2"/>
                </a:solidFill>
              </a:rPr>
              <a:t>11/30/2023</a:t>
            </a:fld>
            <a:endParaRPr kumimoji="0" lang="en-US" dirty="0"/>
          </a:p>
        </p:txBody>
      </p:sp>
      <p:sp>
        <p:nvSpPr>
          <p:cNvPr id="8" name="Rectangle 7"/>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with Caption">
    <p:spTree>
      <p:nvGrpSpPr>
        <p:cNvPr id="1" name=""/>
        <p:cNvGrpSpPr/>
        <p:nvPr/>
      </p:nvGrpSpPr>
      <p:grpSpPr>
        <a:xfrm>
          <a:off x="0" y="0"/>
          <a:ext cx="0" cy="0"/>
          <a:chOff x="0" y="0"/>
          <a:chExt cx="0" cy="0"/>
        </a:xfrm>
      </p:grpSpPr>
      <p:sp>
        <p:nvSpPr>
          <p:cNvPr id="4" name="W¥ل云玗İαЂôÁûÂÚ丫:Pïçtúrê Plå¢éhõlðér 表¥鷗字㌍ 表_W 3"/>
          <p:cNvSpPr>
            <a:spLocks noGrp="1" noChangeAspect="1"/>
          </p:cNvSpPr>
          <p:nvPr>
            <p:ph type="pic" sz="quarter" idx="10"/>
          </p:nvPr>
        </p:nvSpPr>
        <p:spPr>
          <a:xfrm>
            <a:off x="3050273" y="16002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7" name="W¥ل云玗İαЂÕØÚáÛ丫:Téxt Plàçèhòlðêr 表¥鷗字㌍_W 6"/>
          <p:cNvSpPr>
            <a:spLocks noGrp="1"/>
          </p:cNvSpPr>
          <p:nvPr>
            <p:ph type="body" sz="quarter" idx="15" hasCustomPrompt="1"/>
          </p:nvPr>
        </p:nvSpPr>
        <p:spPr>
          <a:xfrm>
            <a:off x="3048000" y="48768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5" name="Rectangle 4"/>
          <p:cNvSpPr>
            <a:spLocks noGrp="1"/>
          </p:cNvSpPr>
          <p:nvPr>
            <p:ph type="dt" sz="half" idx="16"/>
          </p:nvPr>
        </p:nvSpPr>
        <p:spPr/>
        <p:txBody>
          <a:bodyPr/>
          <a:lstStyle/>
          <a:p>
            <a:fld id="{096AEC55-2206-4E80-9FFC-52E4CA353C23}" type="datetime1">
              <a:rPr kumimoji="0" lang="en-US" altLang="zh-TW" sz="1200" smtClean="0">
                <a:solidFill>
                  <a:schemeClr val="tx2"/>
                </a:solidFill>
              </a:rPr>
              <a:t>11/30/2023</a:t>
            </a:fld>
            <a:endParaRPr kumimoji="0" lang="en-US" dirty="0"/>
          </a:p>
        </p:txBody>
      </p:sp>
      <p:sp>
        <p:nvSpPr>
          <p:cNvPr id="6" name="Rectangle 5"/>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Up Square with Caption">
    <p:spTree>
      <p:nvGrpSpPr>
        <p:cNvPr id="1" name=""/>
        <p:cNvGrpSpPr/>
        <p:nvPr/>
      </p:nvGrpSpPr>
      <p:grpSpPr>
        <a:xfrm>
          <a:off x="0" y="0"/>
          <a:ext cx="0" cy="0"/>
          <a:chOff x="0" y="0"/>
          <a:chExt cx="0" cy="0"/>
        </a:xfrm>
      </p:grpSpPr>
      <p:sp>
        <p:nvSpPr>
          <p:cNvPr id="4" name="W¥ل云玗İαЂôÁûÂÚ丫:Pïçtúrê Plå¢éhõlðér 表¥鷗字㌍ 表_W 3"/>
          <p:cNvSpPr>
            <a:spLocks noGrp="1" noChangeAspect="1"/>
          </p:cNvSpPr>
          <p:nvPr>
            <p:ph type="pic" sz="quarter" idx="10"/>
          </p:nvPr>
        </p:nvSpPr>
        <p:spPr>
          <a:xfrm>
            <a:off x="4955273" y="13716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6" name="W¥ل云玗İαЂôÁûÂÚ丫:Pïçtúrê Plå¢éhõlðér 表¥鷗字㌍ 表_W 5"/>
          <p:cNvSpPr>
            <a:spLocks noGrp="1" noChangeAspect="1"/>
          </p:cNvSpPr>
          <p:nvPr>
            <p:ph type="pic" sz="quarter" idx="14"/>
          </p:nvPr>
        </p:nvSpPr>
        <p:spPr>
          <a:xfrm>
            <a:off x="1143000" y="13716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7" name="W¥ل云玗İαЂÕØÚáÛ丫:Téxt Plàçèhòlðêr 表¥鷗字㌍_W 6"/>
          <p:cNvSpPr>
            <a:spLocks noGrp="1"/>
          </p:cNvSpPr>
          <p:nvPr>
            <p:ph type="body" sz="quarter" idx="15" hasCustomPrompt="1"/>
          </p:nvPr>
        </p:nvSpPr>
        <p:spPr>
          <a:xfrm>
            <a:off x="4953000" y="46482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8" name="W¥ل云玗İαЂÕØÚáÛ丫:Téxt Plàçèhòlðêr 表¥鷗字㌍_W 7"/>
          <p:cNvSpPr>
            <a:spLocks noGrp="1"/>
          </p:cNvSpPr>
          <p:nvPr>
            <p:ph type="body" sz="quarter" idx="16" hasCustomPrompt="1"/>
          </p:nvPr>
        </p:nvSpPr>
        <p:spPr>
          <a:xfrm>
            <a:off x="1143000" y="46482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9" name="Rectangle 8"/>
          <p:cNvSpPr>
            <a:spLocks noGrp="1"/>
          </p:cNvSpPr>
          <p:nvPr>
            <p:ph type="dt" sz="half" idx="17"/>
          </p:nvPr>
        </p:nvSpPr>
        <p:spPr/>
        <p:txBody>
          <a:bodyPr/>
          <a:lstStyle/>
          <a:p>
            <a:fld id="{175EEDB7-66BA-470C-85A7-6413B284748E}" type="datetime1">
              <a:rPr kumimoji="0" lang="en-US" altLang="zh-TW" sz="1200" smtClean="0">
                <a:solidFill>
                  <a:schemeClr val="tx2"/>
                </a:solidFill>
              </a:rPr>
              <a:t>11/30/2023</a:t>
            </a:fld>
            <a:endParaRPr kumimoji="0" lang="en-US" dirty="0"/>
          </a:p>
        </p:txBody>
      </p:sp>
      <p:sp>
        <p:nvSpPr>
          <p:cNvPr id="10" name="Rectangle 9"/>
          <p:cNvSpPr>
            <a:spLocks noGrp="1"/>
          </p:cNvSpPr>
          <p:nvPr>
            <p:ph type="sldNum" sz="quarter" idx="18"/>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1" name="Rectangle 10"/>
          <p:cNvSpPr>
            <a:spLocks noGrp="1"/>
          </p:cNvSpPr>
          <p:nvPr>
            <p:ph type="ftr" sz="quarter" idx="19"/>
          </p:nvPr>
        </p:nvSpPr>
        <p:spPr/>
        <p:txBody>
          <a:bodyPr/>
          <a:lstStyle/>
          <a:p>
            <a:endParaRPr kumimoji="0"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Landscape with Caption">
    <p:spTree>
      <p:nvGrpSpPr>
        <p:cNvPr id="1" name=""/>
        <p:cNvGrpSpPr/>
        <p:nvPr/>
      </p:nvGrpSpPr>
      <p:grpSpPr>
        <a:xfrm>
          <a:off x="0" y="0"/>
          <a:ext cx="0" cy="0"/>
          <a:chOff x="0" y="0"/>
          <a:chExt cx="0" cy="0"/>
        </a:xfrm>
      </p:grpSpPr>
      <p:sp>
        <p:nvSpPr>
          <p:cNvPr id="5" name="Rectangle 9"/>
          <p:cNvSpPr>
            <a:spLocks noGrp="1" noChangeAspect="1"/>
          </p:cNvSpPr>
          <p:nvPr>
            <p:ph type="pic" sz="quarter" idx="10"/>
          </p:nvPr>
        </p:nvSpPr>
        <p:spPr>
          <a:xfrm>
            <a:off x="914400" y="294590"/>
            <a:ext cx="7467600" cy="56007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lstStyle>
            <a:lvl1pPr marL="0" marR="0" indent="1588" algn="ctr" rtl="0" eaLnBrk="1" latinLnBrk="0" hangingPunct="1">
              <a:spcBef>
                <a:spcPct val="20000"/>
              </a:spcBef>
              <a:buFontTx/>
              <a:buNone/>
              <a:defRPr kumimoji="0" lang="en-US" i="0" smtClean="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7" name="Rectangle 5"/>
          <p:cNvSpPr>
            <a:spLocks noGrp="1"/>
          </p:cNvSpPr>
          <p:nvPr>
            <p:ph type="body" sz="quarter" idx="11" hasCustomPrompt="1"/>
          </p:nvPr>
        </p:nvSpPr>
        <p:spPr>
          <a:xfrm>
            <a:off x="914400" y="6019800"/>
            <a:ext cx="7467600" cy="381000"/>
          </a:xfrm>
        </p:spPr>
        <p:txBody>
          <a:bodyPr rIns="9144" anchor="t"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4" name="Rectangle 3"/>
          <p:cNvSpPr>
            <a:spLocks noGrp="1"/>
          </p:cNvSpPr>
          <p:nvPr>
            <p:ph type="dt" sz="half" idx="12"/>
          </p:nvPr>
        </p:nvSpPr>
        <p:spPr/>
        <p:txBody>
          <a:bodyPr/>
          <a:lstStyle/>
          <a:p>
            <a:fld id="{5CF7458C-0EB2-4CDC-9F01-13E1EA8F0683}" type="datetime1">
              <a:rPr kumimoji="0" lang="en-US" altLang="zh-TW" sz="1200" smtClean="0">
                <a:solidFill>
                  <a:schemeClr val="tx2"/>
                </a:solidFill>
              </a:rPr>
              <a:t>11/30/2023</a:t>
            </a:fld>
            <a:endParaRPr kumimoji="0" lang="en-US" dirty="0"/>
          </a:p>
        </p:txBody>
      </p:sp>
      <p:sp>
        <p:nvSpPr>
          <p:cNvPr id="6" name="Rectangle 5"/>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anorama">
    <p:spTree>
      <p:nvGrpSpPr>
        <p:cNvPr id="1" name=""/>
        <p:cNvGrpSpPr/>
        <p:nvPr/>
      </p:nvGrpSpPr>
      <p:grpSpPr>
        <a:xfrm>
          <a:off x="0" y="0"/>
          <a:ext cx="0" cy="0"/>
          <a:chOff x="0" y="0"/>
          <a:chExt cx="0" cy="0"/>
        </a:xfrm>
      </p:grpSpPr>
      <p:sp>
        <p:nvSpPr>
          <p:cNvPr id="3" name="W¥ل云玗İαЂôÁûÂÚ丫:Pïçtúrê Plå¢éhõlðér 表¥鷗字㌍ 表_W 2"/>
          <p:cNvSpPr>
            <a:spLocks noGrp="1"/>
          </p:cNvSpPr>
          <p:nvPr>
            <p:ph type="pic" sz="quarter" idx="30"/>
          </p:nvPr>
        </p:nvSpPr>
        <p:spPr>
          <a:xfrm>
            <a:off x="457200" y="2057400"/>
            <a:ext cx="8229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4" name="W¥ل云玗İαЂÕØÚáÛ丫:Téxt Plàçèhòlðêr 表¥鷗字㌍_W 3"/>
          <p:cNvSpPr>
            <a:spLocks noGrp="1"/>
          </p:cNvSpPr>
          <p:nvPr>
            <p:ph type="body" sz="quarter" idx="12" hasCustomPrompt="1"/>
          </p:nvPr>
        </p:nvSpPr>
        <p:spPr>
          <a:xfrm>
            <a:off x="457200" y="4876800"/>
            <a:ext cx="8229600" cy="14478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5" name="Rectangle 4"/>
          <p:cNvSpPr>
            <a:spLocks noGrp="1"/>
          </p:cNvSpPr>
          <p:nvPr>
            <p:ph type="dt" sz="half" idx="31"/>
          </p:nvPr>
        </p:nvSpPr>
        <p:spPr/>
        <p:txBody>
          <a:bodyPr/>
          <a:lstStyle/>
          <a:p>
            <a:fld id="{9B8D2F65-7C4B-4D6D-AFD4-7FC0F0FB7D6C}" type="datetime1">
              <a:rPr kumimoji="0" lang="en-US" altLang="zh-TW" sz="1200" smtClean="0">
                <a:solidFill>
                  <a:schemeClr val="tx2"/>
                </a:solidFill>
              </a:rPr>
              <a:t>11/30/2023</a:t>
            </a:fld>
            <a:endParaRPr kumimoji="0" lang="en-US" dirty="0"/>
          </a:p>
        </p:txBody>
      </p:sp>
      <p:sp>
        <p:nvSpPr>
          <p:cNvPr id="6" name="Rectangle 5"/>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7" name="Rectangle 6"/>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ctr"/>
          <a:lstStyle/>
          <a:p>
            <a:pPr eaLnBrk="1" latinLnBrk="0" hangingPunct="1"/>
            <a:r>
              <a:rPr lang="zh-TW" altLang="en-US"/>
              <a:t>按一下以編輯母片標題樣式</a:t>
            </a:r>
            <a:endParaRPr/>
          </a:p>
        </p:txBody>
      </p:sp>
      <p:sp>
        <p:nvSpPr>
          <p:cNvPr id="14" name="Rectangle 6"/>
          <p:cNvSpPr>
            <a:spLocks noGrp="1"/>
          </p:cNvSpPr>
          <p:nvPr>
            <p:ph idx="1"/>
          </p:nvPr>
        </p:nvSpPr>
        <p:spPr/>
        <p:txBody>
          <a:body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a:p>
        </p:txBody>
      </p:sp>
      <p:sp>
        <p:nvSpPr>
          <p:cNvPr id="2" name="Rectangle 7"/>
          <p:cNvSpPr>
            <a:spLocks noGrp="1"/>
          </p:cNvSpPr>
          <p:nvPr>
            <p:ph type="dt" sz="half" idx="10"/>
          </p:nvPr>
        </p:nvSpPr>
        <p:spPr/>
        <p:txBody>
          <a:bodyPr/>
          <a:lstStyle/>
          <a:p>
            <a:fld id="{40B5BDA6-E047-4318-94BB-F4D08EB7A25B}" type="datetime1">
              <a:rPr kumimoji="0" lang="en-US" altLang="zh-TW" smtClean="0"/>
              <a:t>11/30/2023</a:t>
            </a:fld>
            <a:endParaRPr kumimoji="0" lang="en-US" dirty="0"/>
          </a:p>
        </p:txBody>
      </p:sp>
      <p:sp>
        <p:nvSpPr>
          <p:cNvPr id="27" name="Rectangle 19"/>
          <p:cNvSpPr>
            <a:spLocks noGrp="1"/>
          </p:cNvSpPr>
          <p:nvPr>
            <p:ph type="ftr" sz="quarter" idx="11"/>
          </p:nvPr>
        </p:nvSpPr>
        <p:spPr/>
        <p:txBody>
          <a:bodyPr/>
          <a:lstStyle/>
          <a:p>
            <a:endParaRPr kumimoji="0" lang="en-US" dirty="0"/>
          </a:p>
        </p:txBody>
      </p:sp>
      <p:sp>
        <p:nvSpPr>
          <p:cNvPr id="24" name="Rectangle 26"/>
          <p:cNvSpPr>
            <a:spLocks noGrp="1"/>
          </p:cNvSpPr>
          <p:nvPr>
            <p:ph type="sldNum" sz="quarter" idx="12"/>
          </p:nvPr>
        </p:nvSpPr>
        <p:spPr/>
        <p:txBody>
          <a:bodyPr/>
          <a:lstStyle/>
          <a:p>
            <a:fld id="{963B0023-0CED-47F7-85AE-654F0B232C29}" type="slidenum">
              <a:rPr kumimoji="0" lang="en-US" smtClean="0"/>
              <a:pPr/>
              <a:t>‹#›</a:t>
            </a:fld>
            <a:endParaRPr kumimoji="0"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reserve="1">
  <p:cSld name="Portrait with Caption">
    <p:spTree>
      <p:nvGrpSpPr>
        <p:cNvPr id="1" name=""/>
        <p:cNvGrpSpPr/>
        <p:nvPr/>
      </p:nvGrpSpPr>
      <p:grpSpPr>
        <a:xfrm>
          <a:off x="0" y="0"/>
          <a:ext cx="0" cy="0"/>
          <a:chOff x="0" y="0"/>
          <a:chExt cx="0" cy="0"/>
        </a:xfrm>
      </p:grpSpPr>
      <p:sp>
        <p:nvSpPr>
          <p:cNvPr id="11" name="Rectangle 8"/>
          <p:cNvSpPr>
            <a:spLocks noGrp="1"/>
          </p:cNvSpPr>
          <p:nvPr>
            <p:ph type="pic" sz="quarter" idx="10"/>
          </p:nvPr>
        </p:nvSpPr>
        <p:spPr>
          <a:xfrm>
            <a:off x="419375" y="233241"/>
            <a:ext cx="4640305" cy="61722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13" name="Rectangle 6"/>
          <p:cNvSpPr>
            <a:spLocks noGrp="1"/>
          </p:cNvSpPr>
          <p:nvPr>
            <p:ph type="body" sz="quarter" idx="11" hasCustomPrompt="1"/>
          </p:nvPr>
        </p:nvSpPr>
        <p:spPr>
          <a:xfrm>
            <a:off x="5257800" y="3048000"/>
            <a:ext cx="3505200" cy="3352800"/>
          </a:xfrm>
        </p:spPr>
        <p:txBody>
          <a:bodyPr tIns="91440" bIns="91440"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4" name="Rectangle 3"/>
          <p:cNvSpPr>
            <a:spLocks noGrp="1"/>
          </p:cNvSpPr>
          <p:nvPr>
            <p:ph type="dt" sz="half" idx="12"/>
          </p:nvPr>
        </p:nvSpPr>
        <p:spPr/>
        <p:txBody>
          <a:bodyPr/>
          <a:lstStyle/>
          <a:p>
            <a:fld id="{1ED95C5C-08E9-450D-8E82-919EF68E5A6B}" type="datetime1">
              <a:rPr kumimoji="0" lang="en-US" altLang="zh-TW" sz="1200" smtClean="0">
                <a:solidFill>
                  <a:schemeClr val="tx2"/>
                </a:solidFill>
              </a:rPr>
              <a:t>11/30/2023</a:t>
            </a:fld>
            <a:endParaRPr kumimoji="0" lang="en-US" dirty="0"/>
          </a:p>
        </p:txBody>
      </p:sp>
      <p:sp>
        <p:nvSpPr>
          <p:cNvPr id="5" name="Rectangle 4"/>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6" name="Rectangle 5"/>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Landscape (Fullscreen)">
    <p:spTree>
      <p:nvGrpSpPr>
        <p:cNvPr id="1" name=""/>
        <p:cNvGrpSpPr/>
        <p:nvPr/>
      </p:nvGrpSpPr>
      <p:grpSpPr>
        <a:xfrm>
          <a:off x="0" y="0"/>
          <a:ext cx="0" cy="0"/>
          <a:chOff x="0" y="0"/>
          <a:chExt cx="0" cy="0"/>
        </a:xfrm>
      </p:grpSpPr>
      <p:sp>
        <p:nvSpPr>
          <p:cNvPr id="15" name="Rectangle 6"/>
          <p:cNvSpPr>
            <a:spLocks noGrp="1" noChangeAspect="1"/>
          </p:cNvSpPr>
          <p:nvPr>
            <p:ph type="pic" sz="quarter" idx="10" hasCustomPrompt="1"/>
          </p:nvPr>
        </p:nvSpPr>
        <p:spPr>
          <a:xfrm>
            <a:off x="0" y="0"/>
            <a:ext cx="9144000" cy="6858000"/>
          </a:xfrm>
          <a:noFill/>
          <a:ln w="25400" cap="rnd" cmpd="sng" algn="ctr">
            <a:noFill/>
            <a:prstDash val="solid"/>
          </a:ln>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a:buFontTx/>
              <a:buNone/>
            </a:pPr>
            <a:r>
              <a:rPr kumimoji="0" lang="en-US" i="0" dirty="0"/>
              <a:t>Click icon</a:t>
            </a:r>
            <a:r>
              <a:rPr kumimoji="0" lang="en-US" i="0" baseline="0" dirty="0"/>
              <a:t> to add </a:t>
            </a:r>
            <a:r>
              <a:rPr kumimoji="0" lang="en-US" i="0" dirty="0"/>
              <a:t>full page picture</a:t>
            </a:r>
            <a:endParaRPr kumimoji="0" lang="en-US" i="0" baseline="0" dirty="0"/>
          </a:p>
          <a:p>
            <a:pPr marL="0" marR="0" indent="0" algn="ctr">
              <a:buFontTx/>
              <a:buNone/>
            </a:pPr>
            <a:endParaRPr kumimoji="0" lang="en-US" i="0" dirty="0"/>
          </a:p>
          <a:p>
            <a:pPr algn="ctr">
              <a:buFontTx/>
              <a:buNone/>
            </a:pPr>
            <a:endParaRPr kumimoji="0" lang="en-US" i="0" dirty="0"/>
          </a:p>
          <a:p>
            <a:pPr algn="ctr">
              <a:buFontTx/>
              <a:buNone/>
            </a:pPr>
            <a:endParaRPr kumimoji="0" lang="en-US" i="0"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lbum Section">
    <p:spTree>
      <p:nvGrpSpPr>
        <p:cNvPr id="1" name=""/>
        <p:cNvGrpSpPr/>
        <p:nvPr/>
      </p:nvGrpSpPr>
      <p:grpSpPr>
        <a:xfrm>
          <a:off x="0" y="0"/>
          <a:ext cx="0" cy="0"/>
          <a:chOff x="0" y="0"/>
          <a:chExt cx="0" cy="0"/>
        </a:xfrm>
      </p:grpSpPr>
      <p:sp>
        <p:nvSpPr>
          <p:cNvPr id="17" name="Rectangle 2"/>
          <p:cNvSpPr>
            <a:spLocks noGrp="1"/>
          </p:cNvSpPr>
          <p:nvPr>
            <p:ph type="title" hasCustomPrompt="1"/>
          </p:nvPr>
        </p:nvSpPr>
        <p:spPr>
          <a:xfrm>
            <a:off x="752670" y="4572000"/>
            <a:ext cx="7781730" cy="990600"/>
          </a:xfrm>
        </p:spPr>
        <p:txBody>
          <a:bodyPr vert="horz" bIns="0" anchor="b" anchorCtr="0"/>
          <a:lstStyle>
            <a:lvl1pPr eaLnBrk="1" latinLnBrk="0" hangingPunct="1">
              <a:defRPr kumimoji="0" baseline="0"/>
            </a:lvl1pPr>
            <a:extLst/>
          </a:lstStyle>
          <a:p>
            <a:r>
              <a:rPr kumimoji="0" lang="en-US" dirty="0"/>
              <a:t>Click to add section title</a:t>
            </a:r>
          </a:p>
        </p:txBody>
      </p:sp>
      <p:sp>
        <p:nvSpPr>
          <p:cNvPr id="27" name="Rectangle 11"/>
          <p:cNvSpPr>
            <a:spLocks noGrp="1"/>
          </p:cNvSpPr>
          <p:nvPr>
            <p:ph type="body" sz="quarter" idx="14" hasCustomPrompt="1"/>
          </p:nvPr>
        </p:nvSpPr>
        <p:spPr>
          <a:xfrm>
            <a:off x="752670" y="5600700"/>
            <a:ext cx="7772400" cy="838200"/>
          </a:xfrm>
        </p:spPr>
        <p:txBody>
          <a:bodyPr vert="horz" tIns="0"/>
          <a:lstStyle>
            <a:lvl1pPr eaLnBrk="1" latinLnBrk="0" hangingPunct="1">
              <a:buFontTx/>
              <a:buNone/>
              <a:defRPr kumimoji="0" sz="1800"/>
            </a:lvl1pPr>
            <a:extLst/>
          </a:lstStyle>
          <a:p>
            <a:pPr lvl="0"/>
            <a:r>
              <a:rPr kumimoji="0" lang="en-US" dirty="0"/>
              <a:t>Click to add subtitle</a:t>
            </a:r>
          </a:p>
        </p:txBody>
      </p:sp>
      <p:sp>
        <p:nvSpPr>
          <p:cNvPr id="7" name="Rectangle 6"/>
          <p:cNvSpPr>
            <a:spLocks noGrp="1"/>
          </p:cNvSpPr>
          <p:nvPr>
            <p:ph type="pic" sz="quarter" idx="11"/>
          </p:nvPr>
        </p:nvSpPr>
        <p:spPr>
          <a:xfrm>
            <a:off x="786338"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dirty="0"/>
          </a:p>
        </p:txBody>
      </p:sp>
      <p:sp>
        <p:nvSpPr>
          <p:cNvPr id="18" name="Rectangle 6"/>
          <p:cNvSpPr>
            <a:spLocks noGrp="1"/>
          </p:cNvSpPr>
          <p:nvPr>
            <p:ph type="pic" sz="quarter" idx="15"/>
          </p:nvPr>
        </p:nvSpPr>
        <p:spPr>
          <a:xfrm>
            <a:off x="3474604"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dirty="0"/>
          </a:p>
        </p:txBody>
      </p:sp>
      <p:sp>
        <p:nvSpPr>
          <p:cNvPr id="2" name="Rectangle 6"/>
          <p:cNvSpPr>
            <a:spLocks noGrp="1"/>
          </p:cNvSpPr>
          <p:nvPr>
            <p:ph type="pic" sz="quarter" idx="16"/>
          </p:nvPr>
        </p:nvSpPr>
        <p:spPr>
          <a:xfrm>
            <a:off x="6162870"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dirty="0"/>
          </a:p>
        </p:txBody>
      </p:sp>
      <p:sp>
        <p:nvSpPr>
          <p:cNvPr id="8" name="Rectangle 7"/>
          <p:cNvSpPr>
            <a:spLocks noGrp="1"/>
          </p:cNvSpPr>
          <p:nvPr>
            <p:ph type="dt" sz="half" idx="17"/>
          </p:nvPr>
        </p:nvSpPr>
        <p:spPr/>
        <p:txBody>
          <a:bodyPr/>
          <a:lstStyle/>
          <a:p>
            <a:fld id="{24863066-697C-4B9E-B1D1-3C22310417BD}" type="datetime1">
              <a:rPr kumimoji="0" lang="en-US" altLang="zh-TW" sz="1200" smtClean="0">
                <a:solidFill>
                  <a:schemeClr val="tx2"/>
                </a:solidFill>
              </a:rPr>
              <a:t>11/30/2023</a:t>
            </a:fld>
            <a:endParaRPr kumimoji="0" lang="en-US" dirty="0"/>
          </a:p>
        </p:txBody>
      </p:sp>
      <p:sp>
        <p:nvSpPr>
          <p:cNvPr id="9" name="Rectangle 8"/>
          <p:cNvSpPr>
            <a:spLocks noGrp="1"/>
          </p:cNvSpPr>
          <p:nvPr>
            <p:ph type="sldNum" sz="quarter" idx="18"/>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19"/>
          </p:nvPr>
        </p:nvSpPr>
        <p:spPr/>
        <p:txBody>
          <a:bodyPr/>
          <a:lstStyle/>
          <a:p>
            <a:endParaRPr kumimoji="0"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ColTx" preserve="1">
  <p:cSld name="2-Up Portrait with Captions">
    <p:spTree>
      <p:nvGrpSpPr>
        <p:cNvPr id="1" name=""/>
        <p:cNvGrpSpPr/>
        <p:nvPr/>
      </p:nvGrpSpPr>
      <p:grpSpPr>
        <a:xfrm>
          <a:off x="0" y="0"/>
          <a:ext cx="0" cy="0"/>
          <a:chOff x="0" y="0"/>
          <a:chExt cx="0" cy="0"/>
        </a:xfrm>
      </p:grpSpPr>
      <p:sp>
        <p:nvSpPr>
          <p:cNvPr id="20" name="Rectangle 8"/>
          <p:cNvSpPr>
            <a:spLocks noGrp="1" noChangeAspect="1"/>
          </p:cNvSpPr>
          <p:nvPr>
            <p:ph type="pic" sz="quarter" idx="10"/>
          </p:nvPr>
        </p:nvSpPr>
        <p:spPr>
          <a:xfrm>
            <a:off x="4722047" y="609600"/>
            <a:ext cx="3431353" cy="4575141"/>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11" name="Rectangle 8"/>
          <p:cNvSpPr>
            <a:spLocks noGrp="1" noChangeAspect="1"/>
          </p:cNvSpPr>
          <p:nvPr>
            <p:ph type="pic" sz="quarter" idx="11"/>
          </p:nvPr>
        </p:nvSpPr>
        <p:spPr>
          <a:xfrm>
            <a:off x="1066800" y="609600"/>
            <a:ext cx="3429000" cy="4572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3" name="Rectangle 7"/>
          <p:cNvSpPr>
            <a:spLocks noGrp="1"/>
          </p:cNvSpPr>
          <p:nvPr>
            <p:ph type="body" sz="quarter" idx="14" hasCustomPrompt="1"/>
          </p:nvPr>
        </p:nvSpPr>
        <p:spPr>
          <a:xfrm>
            <a:off x="1066800" y="5334000"/>
            <a:ext cx="3429000" cy="1066800"/>
          </a:xfrm>
        </p:spPr>
        <p:txBody>
          <a:bodyPr lIns="91440"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9" name="Rectangle 7"/>
          <p:cNvSpPr>
            <a:spLocks noGrp="1"/>
          </p:cNvSpPr>
          <p:nvPr>
            <p:ph type="body" sz="quarter" idx="15" hasCustomPrompt="1"/>
          </p:nvPr>
        </p:nvSpPr>
        <p:spPr>
          <a:xfrm>
            <a:off x="4724400" y="5334000"/>
            <a:ext cx="3429000" cy="1066800"/>
          </a:xfrm>
        </p:spPr>
        <p:txBody>
          <a:bodyPr lIns="91440"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6"/>
          </p:nvPr>
        </p:nvSpPr>
        <p:spPr/>
        <p:txBody>
          <a:bodyPr/>
          <a:lstStyle/>
          <a:p>
            <a:fld id="{AE75B9F0-EC9B-485B-B5D2-D938BB5ED2FC}" type="datetime1">
              <a:rPr kumimoji="0" lang="en-US" altLang="zh-TW" sz="1200" smtClean="0">
                <a:solidFill>
                  <a:schemeClr val="tx2"/>
                </a:solidFill>
              </a:rPr>
              <a:t>11/30/2023</a:t>
            </a:fld>
            <a:endParaRPr kumimoji="0" lang="en-US" dirty="0"/>
          </a:p>
        </p:txBody>
      </p:sp>
      <p:sp>
        <p:nvSpPr>
          <p:cNvPr id="7" name="Rectangle 6"/>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Up Landscape with Captions">
    <p:spTree>
      <p:nvGrpSpPr>
        <p:cNvPr id="1" name=""/>
        <p:cNvGrpSpPr/>
        <p:nvPr/>
      </p:nvGrpSpPr>
      <p:grpSpPr>
        <a:xfrm>
          <a:off x="0" y="0"/>
          <a:ext cx="0" cy="0"/>
          <a:chOff x="0" y="0"/>
          <a:chExt cx="0" cy="0"/>
        </a:xfrm>
      </p:grpSpPr>
      <p:sp>
        <p:nvSpPr>
          <p:cNvPr id="23" name="Rectangle 7"/>
          <p:cNvSpPr>
            <a:spLocks noGrp="1" noChangeAspect="1"/>
          </p:cNvSpPr>
          <p:nvPr>
            <p:ph type="pic" sz="quarter" idx="13"/>
          </p:nvPr>
        </p:nvSpPr>
        <p:spPr>
          <a:xfrm>
            <a:off x="4648200" y="1676400"/>
            <a:ext cx="4038600" cy="3028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5" name="Rectangle 7"/>
          <p:cNvSpPr>
            <a:spLocks noGrp="1" noChangeAspect="1"/>
          </p:cNvSpPr>
          <p:nvPr>
            <p:ph type="pic" sz="quarter" idx="14"/>
          </p:nvPr>
        </p:nvSpPr>
        <p:spPr>
          <a:xfrm>
            <a:off x="457200" y="1676400"/>
            <a:ext cx="4038600" cy="3028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8" name="Rectangle 7"/>
          <p:cNvSpPr>
            <a:spLocks noGrp="1"/>
          </p:cNvSpPr>
          <p:nvPr>
            <p:ph type="body" sz="quarter" idx="16" hasCustomPrompt="1"/>
          </p:nvPr>
        </p:nvSpPr>
        <p:spPr>
          <a:xfrm>
            <a:off x="457200" y="4857750"/>
            <a:ext cx="4038600" cy="1238250"/>
          </a:xfrm>
        </p:spPr>
        <p:txBody>
          <a:bodyPr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9" name="Rectangle 7"/>
          <p:cNvSpPr>
            <a:spLocks noGrp="1"/>
          </p:cNvSpPr>
          <p:nvPr>
            <p:ph type="body" sz="quarter" idx="17" hasCustomPrompt="1"/>
          </p:nvPr>
        </p:nvSpPr>
        <p:spPr>
          <a:xfrm>
            <a:off x="4648200" y="4857750"/>
            <a:ext cx="4038600" cy="1238250"/>
          </a:xfrm>
        </p:spPr>
        <p:txBody>
          <a:bodyPr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8"/>
          </p:nvPr>
        </p:nvSpPr>
        <p:spPr/>
        <p:txBody>
          <a:bodyPr/>
          <a:lstStyle/>
          <a:p>
            <a:fld id="{D68260A9-273A-4E5E-BA14-7E8DD0C16A11}" type="datetime1">
              <a:rPr kumimoji="0" lang="en-US" altLang="zh-TW" sz="1200" smtClean="0">
                <a:solidFill>
                  <a:schemeClr val="tx2"/>
                </a:solidFill>
              </a:rPr>
              <a:t>11/30/2023</a:t>
            </a:fld>
            <a:endParaRPr kumimoji="0" lang="en-US" dirty="0"/>
          </a:p>
        </p:txBody>
      </p:sp>
      <p:sp>
        <p:nvSpPr>
          <p:cNvPr id="7" name="Rectangle 6"/>
          <p:cNvSpPr>
            <a:spLocks noGrp="1"/>
          </p:cNvSpPr>
          <p:nvPr>
            <p:ph type="sldNum" sz="quarter" idx="19"/>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20"/>
          </p:nvPr>
        </p:nvSpPr>
        <p:spPr/>
        <p:txBody>
          <a:bodyPr/>
          <a:lstStyle/>
          <a:p>
            <a:endParaRPr kumimoji="0"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Up Mixed with Caption">
    <p:spTree>
      <p:nvGrpSpPr>
        <p:cNvPr id="1" name=""/>
        <p:cNvGrpSpPr/>
        <p:nvPr/>
      </p:nvGrpSpPr>
      <p:grpSpPr>
        <a:xfrm>
          <a:off x="0" y="0"/>
          <a:ext cx="0" cy="0"/>
          <a:chOff x="0" y="0"/>
          <a:chExt cx="0" cy="0"/>
        </a:xfrm>
      </p:grpSpPr>
      <p:sp>
        <p:nvSpPr>
          <p:cNvPr id="6" name="Rectangle 7"/>
          <p:cNvSpPr>
            <a:spLocks noGrp="1" noChangeAspect="1"/>
          </p:cNvSpPr>
          <p:nvPr>
            <p:ph type="pic" sz="quarter" idx="11"/>
          </p:nvPr>
        </p:nvSpPr>
        <p:spPr>
          <a:xfrm>
            <a:off x="5141976" y="381000"/>
            <a:ext cx="3773424" cy="2830068"/>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22" name="Rectangle 7"/>
          <p:cNvSpPr>
            <a:spLocks noGrp="1" noChangeAspect="1"/>
          </p:cNvSpPr>
          <p:nvPr>
            <p:ph type="pic" sz="quarter" idx="12"/>
          </p:nvPr>
        </p:nvSpPr>
        <p:spPr>
          <a:xfrm>
            <a:off x="454152" y="381000"/>
            <a:ext cx="4462272" cy="5949696"/>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11" name="Rectangle 7"/>
          <p:cNvSpPr>
            <a:spLocks noGrp="1"/>
          </p:cNvSpPr>
          <p:nvPr>
            <p:ph type="body" sz="quarter" idx="13" hasCustomPrompt="1"/>
          </p:nvPr>
        </p:nvSpPr>
        <p:spPr>
          <a:xfrm>
            <a:off x="5141976" y="3352800"/>
            <a:ext cx="3773425" cy="2971800"/>
          </a:xfrm>
        </p:spPr>
        <p:txBody>
          <a:bodyPr anchor="t"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5" name="Rectangle 4"/>
          <p:cNvSpPr>
            <a:spLocks noGrp="1"/>
          </p:cNvSpPr>
          <p:nvPr>
            <p:ph type="dt" sz="half" idx="14"/>
          </p:nvPr>
        </p:nvSpPr>
        <p:spPr/>
        <p:txBody>
          <a:bodyPr/>
          <a:lstStyle/>
          <a:p>
            <a:fld id="{747B6446-7894-4ECC-88DA-0444B371F95B}" type="datetime1">
              <a:rPr kumimoji="0" lang="en-US" altLang="zh-TW" sz="1200" smtClean="0">
                <a:solidFill>
                  <a:schemeClr val="tx2"/>
                </a:solidFill>
              </a:rPr>
              <a:t>11/30/2023</a:t>
            </a:fld>
            <a:endParaRPr kumimoji="0" lang="en-US" dirty="0"/>
          </a:p>
        </p:txBody>
      </p:sp>
      <p:sp>
        <p:nvSpPr>
          <p:cNvPr id="7" name="Rectangle 6"/>
          <p:cNvSpPr>
            <a:spLocks noGrp="1"/>
          </p:cNvSpPr>
          <p:nvPr>
            <p:ph type="sldNum" sz="quarter" idx="1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6"/>
          </p:nvPr>
        </p:nvSpPr>
        <p:spPr/>
        <p:txBody>
          <a:bodyPr/>
          <a:lstStyle/>
          <a:p>
            <a:endParaRPr kumimoji="0" lang="en-US" dirty="0"/>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Up Portrait with Captions">
    <p:spTree>
      <p:nvGrpSpPr>
        <p:cNvPr id="1" name=""/>
        <p:cNvGrpSpPr/>
        <p:nvPr/>
      </p:nvGrpSpPr>
      <p:grpSpPr>
        <a:xfrm>
          <a:off x="0" y="0"/>
          <a:ext cx="0" cy="0"/>
          <a:chOff x="0" y="0"/>
          <a:chExt cx="0" cy="0"/>
        </a:xfrm>
      </p:grpSpPr>
      <p:sp>
        <p:nvSpPr>
          <p:cNvPr id="2" name="Rectangle 8"/>
          <p:cNvSpPr>
            <a:spLocks noGrp="1" noChangeAspect="1"/>
          </p:cNvSpPr>
          <p:nvPr>
            <p:ph type="pic" sz="quarter" idx="10"/>
          </p:nvPr>
        </p:nvSpPr>
        <p:spPr>
          <a:xfrm>
            <a:off x="2286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4" name="Rectangle 8"/>
          <p:cNvSpPr>
            <a:spLocks noGrp="1" noChangeAspect="1"/>
          </p:cNvSpPr>
          <p:nvPr>
            <p:ph type="pic" sz="quarter" idx="11"/>
          </p:nvPr>
        </p:nvSpPr>
        <p:spPr>
          <a:xfrm>
            <a:off x="32004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31" name="Rectangle 8"/>
          <p:cNvSpPr>
            <a:spLocks noGrp="1" noChangeAspect="1"/>
          </p:cNvSpPr>
          <p:nvPr>
            <p:ph type="pic" sz="quarter" idx="12"/>
          </p:nvPr>
        </p:nvSpPr>
        <p:spPr>
          <a:xfrm>
            <a:off x="61722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7" name="Rectangle 6"/>
          <p:cNvSpPr>
            <a:spLocks noGrp="1"/>
          </p:cNvSpPr>
          <p:nvPr>
            <p:ph type="body" sz="quarter" idx="13" hasCustomPrompt="1"/>
          </p:nvPr>
        </p:nvSpPr>
        <p:spPr>
          <a:xfrm>
            <a:off x="2286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6"/>
          <p:cNvSpPr>
            <a:spLocks noGrp="1"/>
          </p:cNvSpPr>
          <p:nvPr>
            <p:ph type="body" sz="quarter" idx="14" hasCustomPrompt="1"/>
          </p:nvPr>
        </p:nvSpPr>
        <p:spPr>
          <a:xfrm>
            <a:off x="32004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4" name="Rectangle 6"/>
          <p:cNvSpPr>
            <a:spLocks noGrp="1"/>
          </p:cNvSpPr>
          <p:nvPr>
            <p:ph type="body" sz="quarter" idx="15" hasCustomPrompt="1"/>
          </p:nvPr>
        </p:nvSpPr>
        <p:spPr>
          <a:xfrm>
            <a:off x="61722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8" name="Rectangle 7"/>
          <p:cNvSpPr>
            <a:spLocks noGrp="1"/>
          </p:cNvSpPr>
          <p:nvPr>
            <p:ph type="dt" sz="half" idx="16"/>
          </p:nvPr>
        </p:nvSpPr>
        <p:spPr/>
        <p:txBody>
          <a:bodyPr/>
          <a:lstStyle/>
          <a:p>
            <a:fld id="{FC17B188-0437-4B51-9F5B-8194BA2385C5}" type="datetime1">
              <a:rPr kumimoji="0" lang="en-US" altLang="zh-TW" sz="1200" smtClean="0">
                <a:solidFill>
                  <a:schemeClr val="tx2"/>
                </a:solidFill>
              </a:rPr>
              <a:t>11/30/2023</a:t>
            </a:fld>
            <a:endParaRPr kumimoji="0" lang="en-US" dirty="0"/>
          </a:p>
        </p:txBody>
      </p:sp>
      <p:sp>
        <p:nvSpPr>
          <p:cNvPr id="9" name="Rectangle 8"/>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lumMod val="75000"/>
                <a:lumOff val="25000"/>
              </a:schemeClr>
            </a:gs>
            <a:gs pos="100000">
              <a:srgbClr val="00000C"/>
            </a:gs>
          </a:gsLst>
          <a:lin ang="16200000" scaled="0"/>
          <a:tileRect/>
        </a:gradFill>
        <a:effectLst/>
      </p:bgPr>
    </p:bg>
    <p:spTree>
      <p:nvGrpSpPr>
        <p:cNvPr id="1" name=""/>
        <p:cNvGrpSpPr/>
        <p:nvPr/>
      </p:nvGrpSpPr>
      <p:grpSpPr>
        <a:xfrm>
          <a:off x="0" y="0"/>
          <a:ext cx="0" cy="0"/>
          <a:chOff x="0" y="0"/>
          <a:chExt cx="0" cy="0"/>
        </a:xfrm>
      </p:grpSpPr>
      <p:sp>
        <p:nvSpPr>
          <p:cNvPr id="26" name="Rectangle 6"/>
          <p:cNvSpPr>
            <a:spLocks noGrp="1"/>
          </p:cNvSpPr>
          <p:nvPr>
            <p:ph type="title"/>
          </p:nvPr>
        </p:nvSpPr>
        <p:spPr>
          <a:xfrm>
            <a:off x="457200" y="274638"/>
            <a:ext cx="8229600" cy="1249362"/>
          </a:xfrm>
          <a:prstGeom prst="rect">
            <a:avLst/>
          </a:prstGeom>
        </p:spPr>
        <p:txBody>
          <a:bodyPr anchor="ctr">
            <a:normAutofit/>
          </a:bodyPr>
          <a:lstStyle/>
          <a:p>
            <a:pPr eaLnBrk="1" latinLnBrk="0" hangingPunct="1"/>
            <a:r>
              <a:rPr kumimoji="0" lang="zh-TW" altLang="en-US"/>
              <a:t>按一下以編輯母片標題樣式</a:t>
            </a:r>
            <a:endParaRPr kumimoji="0" lang="en-US"/>
          </a:p>
        </p:txBody>
      </p:sp>
      <p:sp>
        <p:nvSpPr>
          <p:cNvPr id="13" name="Rectangle 5"/>
          <p:cNvSpPr>
            <a:spLocks noGrp="1"/>
          </p:cNvSpPr>
          <p:nvPr>
            <p:ph type="body" idx="1"/>
          </p:nvPr>
        </p:nvSpPr>
        <p:spPr>
          <a:xfrm>
            <a:off x="457200" y="1600200"/>
            <a:ext cx="8229600" cy="4525963"/>
          </a:xfrm>
          <a:prstGeom prst="rect">
            <a:avLst/>
          </a:prstGeom>
        </p:spPr>
        <p:txBody>
          <a:bodyPr>
            <a:normAutofit/>
          </a:bodyPr>
          <a:lstStyle/>
          <a:p>
            <a:pPr lvl="0" eaLnBrk="1" latinLnBrk="0" hangingPunct="1"/>
            <a:r>
              <a:rPr kumimoji="0" lang="zh-TW" altLang="en-US"/>
              <a:t>按一下以編輯母片文字樣式</a:t>
            </a:r>
          </a:p>
          <a:p>
            <a:pPr lvl="1" eaLnBrk="1" latinLnBrk="0" hangingPunct="1"/>
            <a:r>
              <a:rPr kumimoji="0" lang="zh-TW" altLang="en-US"/>
              <a:t>第二層</a:t>
            </a:r>
          </a:p>
          <a:p>
            <a:pPr lvl="2" eaLnBrk="1" latinLnBrk="0" hangingPunct="1"/>
            <a:r>
              <a:rPr kumimoji="0" lang="zh-TW" altLang="en-US"/>
              <a:t>第三層</a:t>
            </a:r>
          </a:p>
          <a:p>
            <a:pPr lvl="3" eaLnBrk="1" latinLnBrk="0" hangingPunct="1"/>
            <a:r>
              <a:rPr kumimoji="0" lang="zh-TW" altLang="en-US"/>
              <a:t>第四層</a:t>
            </a:r>
          </a:p>
          <a:p>
            <a:pPr lvl="4" eaLnBrk="1" latinLnBrk="0" hangingPunct="1"/>
            <a:r>
              <a:rPr kumimoji="0" lang="zh-TW" altLang="en-US"/>
              <a:t>第五層</a:t>
            </a:r>
            <a:endParaRPr kumimoji="0" lang="en-US"/>
          </a:p>
        </p:txBody>
      </p:sp>
      <p:sp>
        <p:nvSpPr>
          <p:cNvPr id="29" name="Rectangle 3"/>
          <p:cNvSpPr>
            <a:spLocks noGrp="1"/>
          </p:cNvSpPr>
          <p:nvPr>
            <p:ph type="dt" sz="half" idx="2"/>
          </p:nvPr>
        </p:nvSpPr>
        <p:spPr>
          <a:xfrm>
            <a:off x="66675" y="6559360"/>
            <a:ext cx="2438400" cy="244475"/>
          </a:xfrm>
          <a:prstGeom prst="rect">
            <a:avLst/>
          </a:prstGeom>
        </p:spPr>
        <p:txBody>
          <a:bodyPr anchor="b"/>
          <a:lstStyle>
            <a:lvl1pPr eaLnBrk="1" latinLnBrk="0" hangingPunct="1">
              <a:defRPr kumimoji="0" sz="1200">
                <a:solidFill>
                  <a:schemeClr val="tx2"/>
                </a:solidFill>
              </a:defRPr>
            </a:lvl1pPr>
            <a:extLst/>
          </a:lstStyle>
          <a:p>
            <a:fld id="{D675CCDB-7E50-4FEA-9E44-AFEC97EB287D}" type="datetime1">
              <a:rPr kumimoji="0" lang="en-US" altLang="zh-TW" sz="1200" smtClean="0">
                <a:solidFill>
                  <a:schemeClr val="tx2"/>
                </a:solidFill>
              </a:rPr>
              <a:t>11/30/2023</a:t>
            </a:fld>
            <a:endParaRPr kumimoji="0" lang="en-US" sz="1200" dirty="0">
              <a:solidFill>
                <a:schemeClr val="tx2"/>
              </a:solidFill>
            </a:endParaRPr>
          </a:p>
        </p:txBody>
      </p:sp>
      <p:sp>
        <p:nvSpPr>
          <p:cNvPr id="20" name="Rectangle 25"/>
          <p:cNvSpPr>
            <a:spLocks noGrp="1"/>
          </p:cNvSpPr>
          <p:nvPr>
            <p:ph type="ftr" sz="quarter" idx="3"/>
          </p:nvPr>
        </p:nvSpPr>
        <p:spPr>
          <a:xfrm>
            <a:off x="2995653" y="6558153"/>
            <a:ext cx="4648200" cy="246888"/>
          </a:xfrm>
          <a:prstGeom prst="rect">
            <a:avLst/>
          </a:prstGeom>
        </p:spPr>
        <p:txBody>
          <a:bodyPr anchor="b"/>
          <a:lstStyle>
            <a:lvl1pPr algn="ctr" eaLnBrk="1" latinLnBrk="0" hangingPunct="1">
              <a:defRPr kumimoji="0" sz="1200">
                <a:solidFill>
                  <a:schemeClr val="tx2"/>
                </a:solidFill>
              </a:defRPr>
            </a:lvl1pPr>
            <a:extLst/>
          </a:lstStyle>
          <a:p>
            <a:pPr algn="ctr"/>
            <a:endParaRPr kumimoji="0" lang="en-US" sz="1200" dirty="0">
              <a:solidFill>
                <a:schemeClr val="tx2"/>
              </a:solidFill>
            </a:endParaRPr>
          </a:p>
        </p:txBody>
      </p:sp>
      <p:sp>
        <p:nvSpPr>
          <p:cNvPr id="23" name="Rectangle 16"/>
          <p:cNvSpPr>
            <a:spLocks noGrp="1"/>
          </p:cNvSpPr>
          <p:nvPr>
            <p:ph type="sldNum" sz="quarter" idx="4"/>
          </p:nvPr>
        </p:nvSpPr>
        <p:spPr>
          <a:xfrm>
            <a:off x="8172450" y="6559360"/>
            <a:ext cx="914400" cy="244475"/>
          </a:xfrm>
          <a:prstGeom prst="rect">
            <a:avLst/>
          </a:prstGeom>
        </p:spPr>
        <p:txBody>
          <a:bodyPr/>
          <a:lstStyle>
            <a:lvl1pPr algn="r" eaLnBrk="1" latinLnBrk="0" hangingPunct="1">
              <a:defRPr kumimoji="0" sz="1200">
                <a:solidFill>
                  <a:schemeClr val="tx2"/>
                </a:solidFill>
              </a:defRPr>
            </a:lvl1pPr>
            <a:extLst/>
          </a:lstStyle>
          <a:p>
            <a:pPr algn="r"/>
            <a:fld id="{F99EC173-99AE-4773-AB25-02E469A13EAE}" type="slidenum">
              <a:rPr kumimoji="0" lang="en-US" sz="1200" smtClean="0">
                <a:solidFill>
                  <a:schemeClr val="tx2"/>
                </a:solidFill>
              </a:rPr>
              <a:pPr algn="r"/>
              <a:t>‹#›</a:t>
            </a:fld>
            <a:endParaRPr kumimoji="0" lang="en-US" sz="1200" dirty="0">
              <a:solidFill>
                <a:schemeClr val="tx2"/>
              </a:solidFill>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ransition>
    <p:fade/>
  </p:transition>
  <p:hf hdr="0" ftr="0"/>
  <p:txStyles>
    <p:titleStyle>
      <a:lvl1pPr algn="l" rtl="0" eaLnBrk="1" latinLnBrk="0" hangingPunct="1">
        <a:spcBef>
          <a:spcPct val="0"/>
        </a:spcBef>
        <a:buNone/>
        <a:defRPr kumimoji="0" sz="3200" cap="all" baseline="0">
          <a:solidFill>
            <a:schemeClr val="tx2"/>
          </a:solidFill>
          <a:effectLst>
            <a:outerShdw blurRad="51000" dist="37000" dir="5400000" algn="tl" rotWithShape="0">
              <a:srgbClr val="000000">
                <a:alpha val="25000"/>
              </a:srgbClr>
            </a:outerShdw>
          </a:effectLst>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a:extLst/>
    </p:titleStyle>
    <p:bodyStyle>
      <a:lvl1pPr marL="342900" indent="-342900" algn="l" rtl="0" eaLnBrk="1" latinLnBrk="0" hangingPunct="1">
        <a:spcBef>
          <a:spcPct val="20000"/>
        </a:spcBef>
        <a:buChar char="•"/>
        <a:defRPr kumimoji="0" sz="2400">
          <a:solidFill>
            <a:schemeClr val="tx1"/>
          </a:solidFill>
          <a:latin typeface="+mn-lt"/>
          <a:ea typeface="+mn-ea"/>
          <a:cs typeface="+mn-cs"/>
        </a:defRPr>
      </a:lvl1pPr>
      <a:lvl2pPr marL="742950" indent="-285750" algn="l" rtl="0" eaLnBrk="1" latinLnBrk="0" hangingPunct="1">
        <a:spcBef>
          <a:spcPct val="20000"/>
        </a:spcBef>
        <a:buChar char="–"/>
        <a:defRPr kumimoji="0" sz="2400">
          <a:solidFill>
            <a:schemeClr val="tx1"/>
          </a:solidFill>
          <a:latin typeface="+mn-lt"/>
          <a:ea typeface="+mn-ea"/>
          <a:cs typeface="+mn-cs"/>
        </a:defRPr>
      </a:lvl2pPr>
      <a:lvl3pPr marL="1143000" indent="-228600" algn="l" rtl="0" eaLnBrk="1" latinLnBrk="0" hangingPunct="1">
        <a:spcBef>
          <a:spcPct val="20000"/>
        </a:spcBef>
        <a:buChar char="•"/>
        <a:defRPr kumimoji="0" sz="2000">
          <a:solidFill>
            <a:schemeClr val="tx1"/>
          </a:solidFill>
          <a:latin typeface="+mn-lt"/>
          <a:ea typeface="+mn-ea"/>
          <a:cs typeface="+mn-cs"/>
        </a:defRPr>
      </a:lvl3pPr>
      <a:lvl4pPr marL="1600200" indent="-228600" algn="l" rtl="0" eaLnBrk="1" latinLnBrk="0" hangingPunct="1">
        <a:spcBef>
          <a:spcPct val="20000"/>
        </a:spcBef>
        <a:buChar char="–"/>
        <a:defRPr kumimoji="0" sz="1800">
          <a:solidFill>
            <a:schemeClr val="tx1"/>
          </a:solidFill>
          <a:latin typeface="+mn-lt"/>
          <a:ea typeface="+mn-ea"/>
          <a:cs typeface="+mn-cs"/>
        </a:defRPr>
      </a:lvl4pPr>
      <a:lvl5pPr marL="2057400" indent="-228600" algn="l" rtl="0" eaLnBrk="1" latinLnBrk="0" hangingPunct="1">
        <a:spcBef>
          <a:spcPct val="20000"/>
        </a:spcBef>
        <a:buChar char="»"/>
        <a:defRPr kumimoji="0" sz="1600">
          <a:solidFill>
            <a:schemeClr val="tx1"/>
          </a:solidFill>
          <a:latin typeface="+mn-lt"/>
          <a:ea typeface="+mn-ea"/>
          <a:cs typeface="+mn-cs"/>
        </a:defRPr>
      </a:lvl5pPr>
      <a:lvl6pPr marL="2514600" indent="-228600" algn="l" rtl="0" eaLnBrk="1" latinLnBrk="0" hangingPunct="1">
        <a:spcBef>
          <a:spcPct val="20000"/>
        </a:spcBef>
        <a:buChar char="•"/>
        <a:defRPr kumimoji="0" sz="2000">
          <a:solidFill>
            <a:schemeClr val="tx1"/>
          </a:solidFill>
          <a:latin typeface="+mn-lt"/>
          <a:ea typeface="+mn-ea"/>
          <a:cs typeface="+mn-cs"/>
        </a:defRPr>
      </a:lvl6pPr>
      <a:lvl7pPr marL="2971800" indent="-228600" algn="l" rtl="0" eaLnBrk="1" latinLnBrk="0" hangingPunct="1">
        <a:spcBef>
          <a:spcPct val="20000"/>
        </a:spcBef>
        <a:buChar char="•"/>
        <a:defRPr kumimoji="0" sz="2000">
          <a:solidFill>
            <a:schemeClr val="tx1"/>
          </a:solidFill>
          <a:latin typeface="+mn-lt"/>
          <a:ea typeface="+mn-ea"/>
          <a:cs typeface="+mn-cs"/>
        </a:defRPr>
      </a:lvl7pPr>
      <a:lvl8pPr marL="3429000" indent="-228600" algn="l" rtl="0" eaLnBrk="1" latinLnBrk="0" hangingPunct="1">
        <a:spcBef>
          <a:spcPct val="20000"/>
        </a:spcBef>
        <a:buChar char="•"/>
        <a:defRPr kumimoji="0" sz="2000">
          <a:solidFill>
            <a:schemeClr val="tx1"/>
          </a:solidFill>
          <a:latin typeface="+mn-lt"/>
          <a:ea typeface="+mn-ea"/>
          <a:cs typeface="+mn-cs"/>
        </a:defRPr>
      </a:lvl8pPr>
      <a:lvl9pPr marL="3886200" indent="-228600" algn="l" rtl="0" eaLnBrk="1" latinLnBrk="0" hangingPunct="1">
        <a:spcBef>
          <a:spcPct val="20000"/>
        </a:spcBef>
        <a:buChar char="•"/>
        <a:defRPr kumimoji="0" sz="2000">
          <a:solidFill>
            <a:schemeClr val="tx1"/>
          </a:solidFill>
          <a:latin typeface="+mn-lt"/>
          <a:ea typeface="+mn-ea"/>
          <a:cs typeface="+mn-cs"/>
        </a:defRPr>
      </a:lvl9pPr>
      <a:extLst/>
    </p:bodyStyle>
    <p:otherStyle>
      <a:lvl1pPr marL="0" algn="l" rtl="0" eaLnBrk="1" latinLnBrk="0" hangingPunct="1">
        <a:defRPr kumimoji="0">
          <a:solidFill>
            <a:schemeClr val="tx1"/>
          </a:solidFill>
          <a:latin typeface="+mn-lt"/>
          <a:ea typeface="+mn-ea"/>
          <a:cs typeface="+mn-cs"/>
        </a:defRPr>
      </a:lvl1pPr>
      <a:lvl2pPr marL="457200" algn="l" rtl="0" eaLnBrk="1" latinLnBrk="0" hangingPunct="1">
        <a:defRPr kumimoji="0">
          <a:solidFill>
            <a:schemeClr val="tx1"/>
          </a:solidFill>
          <a:latin typeface="+mn-lt"/>
          <a:ea typeface="+mn-ea"/>
          <a:cs typeface="+mn-cs"/>
        </a:defRPr>
      </a:lvl2pPr>
      <a:lvl3pPr marL="914400" algn="l" rtl="0" eaLnBrk="1" latinLnBrk="0" hangingPunct="1">
        <a:defRPr kumimoji="0">
          <a:solidFill>
            <a:schemeClr val="tx1"/>
          </a:solidFill>
          <a:latin typeface="+mn-lt"/>
          <a:ea typeface="+mn-ea"/>
          <a:cs typeface="+mn-cs"/>
        </a:defRPr>
      </a:lvl3pPr>
      <a:lvl4pPr marL="1371600" algn="l" rtl="0" eaLnBrk="1" latinLnBrk="0" hangingPunct="1">
        <a:defRPr kumimoji="0">
          <a:solidFill>
            <a:schemeClr val="tx1"/>
          </a:solidFill>
          <a:latin typeface="+mn-lt"/>
          <a:ea typeface="+mn-ea"/>
          <a:cs typeface="+mn-cs"/>
        </a:defRPr>
      </a:lvl4pPr>
      <a:lvl5pPr marL="1828800" algn="l" rtl="0" eaLnBrk="1" latinLnBrk="0" hangingPunct="1">
        <a:defRPr kumimoji="0">
          <a:solidFill>
            <a:schemeClr val="tx1"/>
          </a:solidFill>
          <a:latin typeface="+mn-lt"/>
          <a:ea typeface="+mn-ea"/>
          <a:cs typeface="+mn-cs"/>
        </a:defRPr>
      </a:lvl5pPr>
      <a:lvl6pPr marL="2286000" algn="l" rtl="0" eaLnBrk="1" latinLnBrk="0" hangingPunct="1">
        <a:defRPr kumimoji="0">
          <a:solidFill>
            <a:schemeClr val="tx1"/>
          </a:solidFill>
          <a:latin typeface="+mn-lt"/>
          <a:ea typeface="+mn-ea"/>
          <a:cs typeface="+mn-cs"/>
        </a:defRPr>
      </a:lvl6pPr>
      <a:lvl7pPr marL="2743200" algn="l" rtl="0" eaLnBrk="1" latinLnBrk="0" hangingPunct="1">
        <a:defRPr kumimoji="0">
          <a:solidFill>
            <a:schemeClr val="tx1"/>
          </a:solidFill>
          <a:latin typeface="+mn-lt"/>
          <a:ea typeface="+mn-ea"/>
          <a:cs typeface="+mn-cs"/>
        </a:defRPr>
      </a:lvl7pPr>
      <a:lvl8pPr marL="3200400" algn="l" rtl="0" eaLnBrk="1" latinLnBrk="0" hangingPunct="1">
        <a:defRPr kumimoji="0">
          <a:solidFill>
            <a:schemeClr val="tx1"/>
          </a:solidFill>
          <a:latin typeface="+mn-lt"/>
          <a:ea typeface="+mn-ea"/>
          <a:cs typeface="+mn-cs"/>
        </a:defRPr>
      </a:lvl8pPr>
      <a:lvl9pPr marL="3657600" algn="l" rtl="0" eaLnBrk="1" latinLnBrk="0" hangingPunct="1">
        <a:defRPr kumimoji="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33.png"/><Relationship Id="rId3" Type="http://schemas.openxmlformats.org/officeDocument/2006/relationships/image" Target="../media/image17.png"/><Relationship Id="rId7" Type="http://schemas.openxmlformats.org/officeDocument/2006/relationships/image" Target="../media/image30.png"/><Relationship Id="rId12" Type="http://schemas.openxmlformats.org/officeDocument/2006/relationships/customXml" Target="../ink/ink5.xm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customXml" Target="../ink/ink2.xml"/><Relationship Id="rId11" Type="http://schemas.openxmlformats.org/officeDocument/2006/relationships/image" Target="../media/image32.png"/><Relationship Id="rId5" Type="http://schemas.openxmlformats.org/officeDocument/2006/relationships/image" Target="../media/image29.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31.png"/></Relationships>
</file>

<file path=ppt/slides/_rels/slide27.xml.rels><?xml version="1.0" encoding="UTF-8" standalone="yes"?>
<Relationships xmlns="http://schemas.openxmlformats.org/package/2006/relationships"><Relationship Id="rId8" Type="http://schemas.openxmlformats.org/officeDocument/2006/relationships/customXml" Target="../ink/ink8.xml"/><Relationship Id="rId3" Type="http://schemas.openxmlformats.org/officeDocument/2006/relationships/image" Target="../media/image17.png"/><Relationship Id="rId7"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customXml" Target="../ink/ink7.xml"/><Relationship Id="rId5" Type="http://schemas.openxmlformats.org/officeDocument/2006/relationships/image" Target="../media/image31.png"/><Relationship Id="rId4" Type="http://schemas.openxmlformats.org/officeDocument/2006/relationships/customXml" Target="../ink/ink6.xml"/><Relationship Id="rId9"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customXml" Target="../ink/ink9.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customXml" Target="../ink/ink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customXml" Target="../ink/ink11.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customXml" Target="../ink/ink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hyperlink" Target="https://arxiv.org/pdf/2203.02155.pdf"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arxiv.org/pdf/2203.02155.pdf"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685800" y="2743200"/>
            <a:ext cx="7772400" cy="1015663"/>
          </a:xfrm>
          <a:prstGeom prst="rect">
            <a:avLst/>
          </a:prstGeom>
          <a:noFill/>
        </p:spPr>
        <p:txBody>
          <a:bodyPr wrap="square" rtlCol="0">
            <a:spAutoFit/>
          </a:bodyPr>
          <a:lstStyle/>
          <a:p>
            <a:pPr algn="ctr"/>
            <a:r>
              <a:rPr kumimoji="1" lang="zh-TW" altLang="en-US" sz="6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大型語言模型</a:t>
            </a:r>
            <a:endParaRPr kumimoji="1" lang="en-US" altLang="zh-TW" sz="6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p:txBody>
      </p:sp>
      <p:sp>
        <p:nvSpPr>
          <p:cNvPr id="2" name="文字方塊 1">
            <a:extLst>
              <a:ext uri="{FF2B5EF4-FFF2-40B4-BE49-F238E27FC236}">
                <a16:creationId xmlns:a16="http://schemas.microsoft.com/office/drawing/2014/main" id="{2D45C9D6-352D-804E-9494-A13395EEC5C6}"/>
              </a:ext>
            </a:extLst>
          </p:cNvPr>
          <p:cNvSpPr txBox="1"/>
          <p:nvPr/>
        </p:nvSpPr>
        <p:spPr>
          <a:xfrm>
            <a:off x="5638800" y="5486400"/>
            <a:ext cx="3733800" cy="1200329"/>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講師：胡嘉璽</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時間：</a:t>
            </a:r>
            <a:r>
              <a:rPr lang="en-US" altLang="zh-TW" sz="2400" b="1" dirty="0">
                <a:latin typeface="微軟正黑體" panose="020B0604030504040204" pitchFamily="34" charset="-120"/>
                <a:ea typeface="微軟正黑體" panose="020B0604030504040204" pitchFamily="34" charset="-120"/>
              </a:rPr>
              <a:t>202310</a:t>
            </a:r>
            <a:r>
              <a:rPr lang="zh-TW" altLang="en-US" sz="2400" b="1" dirty="0">
                <a:latin typeface="微軟正黑體" panose="020B0604030504040204" pitchFamily="34" charset="-120"/>
                <a:ea typeface="微軟正黑體" panose="020B0604030504040204" pitchFamily="34" charset="-120"/>
              </a:rPr>
              <a:t>月</a:t>
            </a:r>
            <a:r>
              <a:rPr lang="en-US" altLang="zh-TW" sz="2400" b="1" dirty="0">
                <a:latin typeface="微軟正黑體" panose="020B0604030504040204" pitchFamily="34" charset="-120"/>
                <a:ea typeface="微軟正黑體" panose="020B0604030504040204" pitchFamily="34" charset="-120"/>
              </a:rPr>
              <a:t>-12</a:t>
            </a:r>
            <a:r>
              <a:rPr lang="zh-TW" altLang="en-US" sz="2400" b="1" dirty="0">
                <a:latin typeface="微軟正黑體" panose="020B0604030504040204" pitchFamily="34" charset="-120"/>
                <a:ea typeface="微軟正黑體" panose="020B0604030504040204" pitchFamily="34" charset="-120"/>
              </a:rPr>
              <a:t>月</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地點：明新科技大學</a:t>
            </a:r>
          </a:p>
        </p:txBody>
      </p:sp>
    </p:spTree>
    <p:extLst>
      <p:ext uri="{BB962C8B-B14F-4D97-AF65-F5344CB8AC3E}">
        <p14:creationId xmlns:p14="http://schemas.microsoft.com/office/powerpoint/2010/main" val="246170227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996EA0FE-DB8F-8F53-9A47-F18A27C338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12" y="957262"/>
            <a:ext cx="8791575" cy="4943475"/>
          </a:xfrm>
          <a:prstGeom prst="rect">
            <a:avLst/>
          </a:prstGeom>
        </p:spPr>
      </p:pic>
    </p:spTree>
    <p:extLst>
      <p:ext uri="{BB962C8B-B14F-4D97-AF65-F5344CB8AC3E}">
        <p14:creationId xmlns:p14="http://schemas.microsoft.com/office/powerpoint/2010/main" val="412903948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版面配置區 2">
            <a:extLst>
              <a:ext uri="{FF2B5EF4-FFF2-40B4-BE49-F238E27FC236}">
                <a16:creationId xmlns:a16="http://schemas.microsoft.com/office/drawing/2014/main" id="{338D04A1-994B-C3C1-935E-F9DE36EE4C37}"/>
              </a:ext>
            </a:extLst>
          </p:cNvPr>
          <p:cNvSpPr txBox="1">
            <a:spLocks/>
          </p:cNvSpPr>
          <p:nvPr/>
        </p:nvSpPr>
        <p:spPr>
          <a:xfrm>
            <a:off x="1981200" y="312360"/>
            <a:ext cx="59436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模型大到無法微調</a:t>
            </a:r>
          </a:p>
        </p:txBody>
      </p:sp>
      <p:pic>
        <p:nvPicPr>
          <p:cNvPr id="5" name="圖片 4">
            <a:extLst>
              <a:ext uri="{FF2B5EF4-FFF2-40B4-BE49-F238E27FC236}">
                <a16:creationId xmlns:a16="http://schemas.microsoft.com/office/drawing/2014/main" id="{2FAAE252-662D-9439-4058-DA92104A8B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752600"/>
            <a:ext cx="7859905" cy="4419600"/>
          </a:xfrm>
          <a:prstGeom prst="rect">
            <a:avLst/>
          </a:prstGeom>
        </p:spPr>
      </p:pic>
    </p:spTree>
    <p:extLst>
      <p:ext uri="{BB962C8B-B14F-4D97-AF65-F5344CB8AC3E}">
        <p14:creationId xmlns:p14="http://schemas.microsoft.com/office/powerpoint/2010/main" val="228709139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0BED8A8D-796E-658E-DD13-ACCEC2258C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12" y="1371600"/>
            <a:ext cx="8791575" cy="4943475"/>
          </a:xfrm>
          <a:prstGeom prst="rect">
            <a:avLst/>
          </a:prstGeom>
        </p:spPr>
      </p:pic>
      <p:sp>
        <p:nvSpPr>
          <p:cNvPr id="8" name="文字版面配置區 2">
            <a:extLst>
              <a:ext uri="{FF2B5EF4-FFF2-40B4-BE49-F238E27FC236}">
                <a16:creationId xmlns:a16="http://schemas.microsoft.com/office/drawing/2014/main" id="{11155AD1-4EB0-83A0-50AE-11F7A2F815F9}"/>
              </a:ext>
            </a:extLst>
          </p:cNvPr>
          <p:cNvSpPr txBox="1">
            <a:spLocks/>
          </p:cNvSpPr>
          <p:nvPr/>
        </p:nvSpPr>
        <p:spPr>
          <a:xfrm>
            <a:off x="2057400" y="152400"/>
            <a:ext cx="59436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模型大到無法佈署</a:t>
            </a:r>
          </a:p>
        </p:txBody>
      </p:sp>
    </p:spTree>
    <p:extLst>
      <p:ext uri="{BB962C8B-B14F-4D97-AF65-F5344CB8AC3E}">
        <p14:creationId xmlns:p14="http://schemas.microsoft.com/office/powerpoint/2010/main" val="272095603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1676400" y="3048000"/>
            <a:ext cx="5715000" cy="990600"/>
          </a:xfrm>
        </p:spPr>
        <p:txBody>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大型語言模型是什麼</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11/30/2023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13</a:t>
            </a:fld>
            <a:endParaRPr kumimoji="0" lang="en-US" dirty="0"/>
          </a:p>
        </p:txBody>
      </p:sp>
    </p:spTree>
    <p:extLst>
      <p:ext uri="{BB962C8B-B14F-4D97-AF65-F5344CB8AC3E}">
        <p14:creationId xmlns:p14="http://schemas.microsoft.com/office/powerpoint/2010/main" val="78206577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828800" y="1524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「大型」的語言模型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14</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78346" y="1371600"/>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本來也就是一個語言模型，有不同種類</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預訓練語言模型，參數多在</a:t>
            </a:r>
            <a:r>
              <a:rPr lang="en-US" altLang="zh-TW" sz="3200" b="0" i="0" dirty="0">
                <a:effectLst/>
                <a:latin typeface="微軟正黑體" panose="020B0604030504040204" pitchFamily="34" charset="-120"/>
                <a:ea typeface="微軟正黑體" panose="020B0604030504040204" pitchFamily="34" charset="-120"/>
              </a:rPr>
              <a:t>1</a:t>
            </a:r>
            <a:r>
              <a:rPr lang="zh-TW" altLang="en-US" sz="3200" b="0" i="0" dirty="0">
                <a:effectLst/>
                <a:latin typeface="微軟正黑體" panose="020B0604030504040204" pitchFamily="34" charset="-120"/>
                <a:ea typeface="微軟正黑體" panose="020B0604030504040204" pitchFamily="34" charset="-120"/>
              </a:rPr>
              <a:t>億上下</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但發現當參數變多時，模型能力變好</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語料庫的取得也容易，模型能力也變好</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大家開始堆參數</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層數</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及使用大量語料庫</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2020</a:t>
            </a:r>
            <a:r>
              <a:rPr lang="zh-TW" altLang="en-US" sz="3200" dirty="0">
                <a:latin typeface="微軟正黑體" panose="020B0604030504040204" pitchFamily="34" charset="-120"/>
                <a:ea typeface="微軟正黑體" panose="020B0604030504040204" pitchFamily="34" charset="-120"/>
              </a:rPr>
              <a:t>年的</a:t>
            </a:r>
            <a:r>
              <a:rPr lang="en-US" altLang="zh-TW" sz="3200" dirty="0">
                <a:latin typeface="微軟正黑體" panose="020B0604030504040204" pitchFamily="34" charset="-120"/>
                <a:ea typeface="微軟正黑體" panose="020B0604030504040204" pitchFamily="34" charset="-120"/>
              </a:rPr>
              <a:t>Scaling Law</a:t>
            </a:r>
          </a:p>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2022</a:t>
            </a:r>
            <a:r>
              <a:rPr lang="zh-TW" altLang="en-US" sz="3200" b="0" i="0" dirty="0">
                <a:effectLst/>
                <a:latin typeface="微軟正黑體" panose="020B0604030504040204" pitchFamily="34" charset="-120"/>
                <a:ea typeface="微軟正黑體" panose="020B0604030504040204" pitchFamily="34" charset="-120"/>
              </a:rPr>
              <a:t>年發現的</a:t>
            </a:r>
            <a:r>
              <a:rPr lang="en-US" altLang="zh-TW" sz="3200" b="0" i="0" dirty="0">
                <a:effectLst/>
                <a:latin typeface="微軟正黑體" panose="020B0604030504040204" pitchFamily="34" charset="-120"/>
                <a:ea typeface="微軟正黑體" panose="020B0604030504040204" pitchFamily="34" charset="-120"/>
              </a:rPr>
              <a:t>Emergent Abilities</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從此就走向越來越大的趨勢</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模型非常大，語料庫非常多，需要巨大計算資源的預訓練語言模型</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9340260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90800" y="76200"/>
            <a:ext cx="41910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Scaling Law</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15</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143000"/>
            <a:ext cx="7924800" cy="3046988"/>
          </a:xfrm>
          <a:prstGeom prst="rect">
            <a:avLst/>
          </a:prstGeom>
          <a:noFill/>
        </p:spPr>
        <p:txBody>
          <a:bodyPr wrap="square" rtlCol="0">
            <a:spAutoFit/>
          </a:bodyPr>
          <a:lstStyle/>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2020</a:t>
            </a:r>
            <a:r>
              <a:rPr lang="zh-TW" altLang="en-US" sz="3200" b="0" i="0" dirty="0">
                <a:effectLst/>
                <a:latin typeface="微軟正黑體" panose="020B0604030504040204" pitchFamily="34" charset="-120"/>
                <a:ea typeface="微軟正黑體" panose="020B0604030504040204" pitchFamily="34" charset="-120"/>
              </a:rPr>
              <a:t>年時</a:t>
            </a:r>
            <a:r>
              <a:rPr lang="en-US" altLang="zh-TW" sz="3200" dirty="0">
                <a:latin typeface="微軟正黑體" panose="020B0604030504040204" pitchFamily="34" charset="-120"/>
                <a:ea typeface="微軟正黑體" panose="020B0604030504040204" pitchFamily="34" charset="-120"/>
              </a:rPr>
              <a:t>OpenAI</a:t>
            </a:r>
            <a:r>
              <a:rPr lang="zh-TW" altLang="en-US" sz="3200" dirty="0">
                <a:latin typeface="微軟正黑體" panose="020B0604030504040204" pitchFamily="34" charset="-120"/>
                <a:ea typeface="微軟正黑體" panose="020B0604030504040204" pitchFamily="34" charset="-120"/>
              </a:rPr>
              <a:t>發表的論文</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隨著計算量、語料庫大小，模型大小的增長，</a:t>
            </a:r>
            <a:r>
              <a:rPr lang="en-US" altLang="zh-TW" sz="3200" b="0" i="0" dirty="0" err="1">
                <a:effectLst/>
                <a:latin typeface="微軟正黑體" panose="020B0604030504040204" pitchFamily="34" charset="-120"/>
                <a:ea typeface="微軟正黑體" panose="020B0604030504040204" pitchFamily="34" charset="-120"/>
              </a:rPr>
              <a:t>llm</a:t>
            </a:r>
            <a:r>
              <a:rPr lang="zh-TW" altLang="en-US" sz="3200" b="0" i="0" dirty="0">
                <a:effectLst/>
                <a:latin typeface="微軟正黑體" panose="020B0604030504040204" pitchFamily="34" charset="-120"/>
                <a:ea typeface="微軟正黑體" panose="020B0604030504040204" pitchFamily="34" charset="-120"/>
              </a:rPr>
              <a:t>也會呈現指數增長</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以</a:t>
            </a:r>
            <a:r>
              <a:rPr lang="en-US" altLang="zh-TW" sz="3200" b="0" i="0" dirty="0" err="1">
                <a:effectLst/>
                <a:latin typeface="微軟正黑體" panose="020B0604030504040204" pitchFamily="34" charset="-120"/>
                <a:ea typeface="微軟正黑體" panose="020B0604030504040204" pitchFamily="34" charset="-120"/>
              </a:rPr>
              <a:t>Chinchila</a:t>
            </a:r>
            <a:r>
              <a:rPr lang="zh-TW" altLang="en-US" sz="3200" b="0" i="0" dirty="0">
                <a:effectLst/>
                <a:latin typeface="微軟正黑體" panose="020B0604030504040204" pitchFamily="34" charset="-120"/>
                <a:ea typeface="微軟正黑體" panose="020B0604030504040204" pitchFamily="34" charset="-120"/>
              </a:rPr>
              <a:t>模型為一個臨界點，資料量大，模型也大，表現會非常好</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0A203E6E-45CD-DD71-0301-74A5D5F9C161}"/>
              </a:ext>
            </a:extLst>
          </p:cNvPr>
          <p:cNvPicPr>
            <a:picLocks noChangeAspect="1"/>
          </p:cNvPicPr>
          <p:nvPr/>
        </p:nvPicPr>
        <p:blipFill>
          <a:blip r:embed="rId3"/>
          <a:stretch>
            <a:fillRect/>
          </a:stretch>
        </p:blipFill>
        <p:spPr>
          <a:xfrm>
            <a:off x="685800" y="4093022"/>
            <a:ext cx="7620000" cy="2499468"/>
          </a:xfrm>
          <a:prstGeom prst="rect">
            <a:avLst/>
          </a:prstGeom>
        </p:spPr>
      </p:pic>
    </p:spTree>
    <p:extLst>
      <p:ext uri="{BB962C8B-B14F-4D97-AF65-F5344CB8AC3E}">
        <p14:creationId xmlns:p14="http://schemas.microsoft.com/office/powerpoint/2010/main" val="345693440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260730"/>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Scaling Law</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66675" y="67659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72450" y="6765925"/>
            <a:ext cx="914400" cy="244475"/>
          </a:xfrm>
        </p:spPr>
        <p:txBody>
          <a:bodyPr/>
          <a:lstStyle/>
          <a:p>
            <a:pPr algn="r"/>
            <a:fld id="{F99EC173-99AE-4773-AB25-02E469A13EAE}" type="slidenum">
              <a:rPr kumimoji="0" lang="en-US" sz="1200" smtClean="0">
                <a:solidFill>
                  <a:schemeClr val="tx2"/>
                </a:solidFill>
              </a:rPr>
              <a:pPr algn="r"/>
              <a:t>16</a:t>
            </a:fld>
            <a:endParaRPr kumimoji="0" lang="en-US" dirty="0"/>
          </a:p>
        </p:txBody>
      </p:sp>
      <p:pic>
        <p:nvPicPr>
          <p:cNvPr id="8" name="圖片 7">
            <a:extLst>
              <a:ext uri="{FF2B5EF4-FFF2-40B4-BE49-F238E27FC236}">
                <a16:creationId xmlns:a16="http://schemas.microsoft.com/office/drawing/2014/main" id="{7B77816B-F7C6-7DB3-F1DF-0F9CB0830695}"/>
              </a:ext>
            </a:extLst>
          </p:cNvPr>
          <p:cNvPicPr>
            <a:picLocks noChangeAspect="1"/>
          </p:cNvPicPr>
          <p:nvPr/>
        </p:nvPicPr>
        <p:blipFill>
          <a:blip r:embed="rId3"/>
          <a:stretch>
            <a:fillRect/>
          </a:stretch>
        </p:blipFill>
        <p:spPr>
          <a:xfrm>
            <a:off x="685800" y="2187765"/>
            <a:ext cx="7500730" cy="3993383"/>
          </a:xfrm>
          <a:prstGeom prst="rect">
            <a:avLst/>
          </a:prstGeom>
        </p:spPr>
      </p:pic>
    </p:spTree>
    <p:extLst>
      <p:ext uri="{BB962C8B-B14F-4D97-AF65-F5344CB8AC3E}">
        <p14:creationId xmlns:p14="http://schemas.microsoft.com/office/powerpoint/2010/main" val="205198858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828800" y="3810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語言模型越大越好？</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66675" y="688619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72450" y="6886195"/>
            <a:ext cx="914400" cy="244475"/>
          </a:xfrm>
        </p:spPr>
        <p:txBody>
          <a:bodyPr/>
          <a:lstStyle/>
          <a:p>
            <a:pPr algn="r"/>
            <a:fld id="{F99EC173-99AE-4773-AB25-02E469A13EAE}" type="slidenum">
              <a:rPr kumimoji="0" lang="en-US" sz="1200" smtClean="0">
                <a:solidFill>
                  <a:schemeClr val="tx2"/>
                </a:solidFill>
              </a:rPr>
              <a:pPr algn="r"/>
              <a:t>17</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533400" y="1469835"/>
            <a:ext cx="7924800" cy="4031873"/>
          </a:xfrm>
          <a:prstGeom prst="rect">
            <a:avLst/>
          </a:prstGeom>
          <a:noFill/>
        </p:spPr>
        <p:txBody>
          <a:bodyPr wrap="square" rtlCol="0">
            <a:spAutoFit/>
          </a:bodyPr>
          <a:lstStyle/>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2020 </a:t>
            </a:r>
            <a:r>
              <a:rPr lang="zh-TW" altLang="en-US" sz="3200" b="0" i="0" dirty="0">
                <a:effectLst/>
                <a:latin typeface="微軟正黑體" panose="020B0604030504040204" pitchFamily="34" charset="-120"/>
                <a:ea typeface="微軟正黑體" panose="020B0604030504040204" pitchFamily="34" charset="-120"/>
              </a:rPr>
              <a:t>年的一項分析發現，神經語言模型的能力（透過訓練損失衡量）在與參數數量、訓練資料量和用於訓練的計算的冪律關係中平穩增長</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這些關係在很寬的值範圍內（最多七個數量級）進行了測試</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在範圍的最高端（包括高達數萬億個參數的網路規模）沒有觀察到關係的衰減</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49741034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18</a:t>
            </a:fld>
            <a:endParaRPr kumimoji="0" lang="en-US" dirty="0"/>
          </a:p>
        </p:txBody>
      </p:sp>
      <p:pic>
        <p:nvPicPr>
          <p:cNvPr id="5" name="圖片 4">
            <a:extLst>
              <a:ext uri="{FF2B5EF4-FFF2-40B4-BE49-F238E27FC236}">
                <a16:creationId xmlns:a16="http://schemas.microsoft.com/office/drawing/2014/main" id="{84B9C13B-92D6-292B-EB9A-E8E427E7E005}"/>
              </a:ext>
            </a:extLst>
          </p:cNvPr>
          <p:cNvPicPr>
            <a:picLocks noChangeAspect="1"/>
          </p:cNvPicPr>
          <p:nvPr/>
        </p:nvPicPr>
        <p:blipFill>
          <a:blip r:embed="rId3"/>
          <a:stretch>
            <a:fillRect/>
          </a:stretch>
        </p:blipFill>
        <p:spPr>
          <a:xfrm>
            <a:off x="0" y="1905000"/>
            <a:ext cx="9144000" cy="4060996"/>
          </a:xfrm>
          <a:prstGeom prst="rect">
            <a:avLst/>
          </a:prstGeom>
        </p:spPr>
      </p:pic>
    </p:spTree>
    <p:extLst>
      <p:ext uri="{BB962C8B-B14F-4D97-AF65-F5344CB8AC3E}">
        <p14:creationId xmlns:p14="http://schemas.microsoft.com/office/powerpoint/2010/main" val="400549202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67000" y="76200"/>
            <a:ext cx="4191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19</a:t>
            </a:fld>
            <a:endParaRPr kumimoji="0" lang="en-US" dirty="0"/>
          </a:p>
        </p:txBody>
      </p:sp>
      <p:pic>
        <p:nvPicPr>
          <p:cNvPr id="5" name="圖片 4">
            <a:extLst>
              <a:ext uri="{FF2B5EF4-FFF2-40B4-BE49-F238E27FC236}">
                <a16:creationId xmlns:a16="http://schemas.microsoft.com/office/drawing/2014/main" id="{C43C5438-074D-48AA-26CA-A282E141E5B6}"/>
              </a:ext>
            </a:extLst>
          </p:cNvPr>
          <p:cNvPicPr>
            <a:picLocks noChangeAspect="1"/>
          </p:cNvPicPr>
          <p:nvPr/>
        </p:nvPicPr>
        <p:blipFill>
          <a:blip r:embed="rId3"/>
          <a:stretch>
            <a:fillRect/>
          </a:stretch>
        </p:blipFill>
        <p:spPr>
          <a:xfrm>
            <a:off x="0" y="1371600"/>
            <a:ext cx="9144000" cy="4656187"/>
          </a:xfrm>
          <a:prstGeom prst="rect">
            <a:avLst/>
          </a:prstGeom>
        </p:spPr>
      </p:pic>
    </p:spTree>
    <p:extLst>
      <p:ext uri="{BB962C8B-B14F-4D97-AF65-F5344CB8AC3E}">
        <p14:creationId xmlns:p14="http://schemas.microsoft.com/office/powerpoint/2010/main" val="383690677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86405"/>
            <a:ext cx="7924800" cy="4585871"/>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大型語言模型是什麼</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大型語言模型的特色</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大型語言模型的種類</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大型語言模型的元件</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815975" lvl="1" indent="-358775">
              <a:buFont typeface="Arial" panose="020B0604020202020204" pitchFamily="34" charset="0"/>
              <a:buChar char="•"/>
            </a:pPr>
            <a:r>
              <a:rPr kumimoji="1" lang="zh-TW" altLang="en-US" sz="2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預訓練</a:t>
            </a:r>
            <a:endParaRPr kumimoji="1" lang="en-US" altLang="zh-TW" sz="2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815975" lvl="1" indent="-358775">
              <a:buFont typeface="Arial" panose="020B0604020202020204" pitchFamily="34" charset="0"/>
              <a:buChar char="•"/>
            </a:pPr>
            <a:r>
              <a:rPr kumimoji="1" lang="en-US" altLang="zh-TW" sz="2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Tuning(SFT)</a:t>
            </a:r>
          </a:p>
          <a:p>
            <a:pPr marL="815975" lvl="1" indent="-358775">
              <a:buFont typeface="Arial" panose="020B0604020202020204" pitchFamily="34" charset="0"/>
              <a:buChar char="•"/>
            </a:pPr>
            <a:r>
              <a:rPr kumimoji="1" lang="en-US" altLang="zh-TW" sz="2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RLHF</a:t>
            </a:r>
          </a:p>
          <a:p>
            <a:pPr marL="1273175" lvl="2" indent="-358775">
              <a:buFont typeface="Arial" panose="020B0604020202020204" pitchFamily="34" charset="0"/>
              <a:buChar char="•"/>
            </a:pPr>
            <a:r>
              <a:rPr kumimoji="1" lang="en-US" altLang="zh-TW" sz="2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Reward Model</a:t>
            </a:r>
          </a:p>
          <a:p>
            <a:pPr marL="1273175" lvl="2" indent="-358775">
              <a:buFont typeface="Arial" panose="020B0604020202020204" pitchFamily="34" charset="0"/>
              <a:buChar char="•"/>
            </a:pPr>
            <a:r>
              <a:rPr kumimoji="1" lang="en-US" altLang="zh-TW" sz="2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PPO</a:t>
            </a:r>
          </a:p>
          <a:p>
            <a:pPr marL="357188" lvl="2" indent="-357188">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新一代的範式</a:t>
            </a:r>
            <a:endParaRPr kumimoji="1" lang="en-US" altLang="zh-TW" sz="2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3352800" y="2286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課程大綱</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a:t>
            </a:fld>
            <a:endParaRPr kumimoji="0" lang="en-US" dirty="0"/>
          </a:p>
        </p:txBody>
      </p:sp>
    </p:spTree>
    <p:extLst>
      <p:ext uri="{BB962C8B-B14F-4D97-AF65-F5344CB8AC3E}">
        <p14:creationId xmlns:p14="http://schemas.microsoft.com/office/powerpoint/2010/main" val="9510049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62150" y="425393"/>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Emergent abilities</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47625" y="69183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53400" y="6918325"/>
            <a:ext cx="914400" cy="244475"/>
          </a:xfrm>
        </p:spPr>
        <p:txBody>
          <a:bodyPr/>
          <a:lstStyle/>
          <a:p>
            <a:pPr algn="r"/>
            <a:fld id="{F99EC173-99AE-4773-AB25-02E469A13EAE}" type="slidenum">
              <a:rPr kumimoji="0" lang="en-US" sz="1200" smtClean="0">
                <a:solidFill>
                  <a:schemeClr val="tx2"/>
                </a:solidFill>
              </a:rPr>
              <a:pPr algn="r"/>
              <a:t>20</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590550" y="1730565"/>
            <a:ext cx="7924800" cy="3539430"/>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研究不同規模大小的模型對於各種任務的表現能力</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當模型夠大時，竟出現小型模型的能力，各種任務的表現皆大幅度提升</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這些能力是被自己發現的</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準確度並不是等距成長，而是在參數量最大的模型中準確率急劇上升</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8343387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66428"/>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Emergent abilities</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21</a:t>
            </a:fld>
            <a:endParaRPr kumimoji="0" lang="en-US" dirty="0"/>
          </a:p>
        </p:txBody>
      </p:sp>
      <p:pic>
        <p:nvPicPr>
          <p:cNvPr id="6" name="圖片 5">
            <a:extLst>
              <a:ext uri="{FF2B5EF4-FFF2-40B4-BE49-F238E27FC236}">
                <a16:creationId xmlns:a16="http://schemas.microsoft.com/office/drawing/2014/main" id="{027F7FFE-304F-F65C-BE49-2EE2192EE86E}"/>
              </a:ext>
            </a:extLst>
          </p:cNvPr>
          <p:cNvPicPr>
            <a:picLocks noChangeAspect="1"/>
          </p:cNvPicPr>
          <p:nvPr/>
        </p:nvPicPr>
        <p:blipFill>
          <a:blip r:embed="rId3"/>
          <a:stretch>
            <a:fillRect/>
          </a:stretch>
        </p:blipFill>
        <p:spPr>
          <a:xfrm>
            <a:off x="304800" y="1371600"/>
            <a:ext cx="8534400" cy="5036786"/>
          </a:xfrm>
          <a:prstGeom prst="rect">
            <a:avLst/>
          </a:prstGeom>
        </p:spPr>
      </p:pic>
    </p:spTree>
    <p:extLst>
      <p:ext uri="{BB962C8B-B14F-4D97-AF65-F5344CB8AC3E}">
        <p14:creationId xmlns:p14="http://schemas.microsoft.com/office/powerpoint/2010/main" val="295132866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67000" y="76200"/>
            <a:ext cx="4191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22</a:t>
            </a:fld>
            <a:endParaRPr kumimoji="0" lang="en-US" dirty="0"/>
          </a:p>
        </p:txBody>
      </p:sp>
      <p:pic>
        <p:nvPicPr>
          <p:cNvPr id="5" name="圖片 4">
            <a:extLst>
              <a:ext uri="{FF2B5EF4-FFF2-40B4-BE49-F238E27FC236}">
                <a16:creationId xmlns:a16="http://schemas.microsoft.com/office/drawing/2014/main" id="{DB77E543-8F62-C971-CB8F-96AAB7A31F33}"/>
              </a:ext>
            </a:extLst>
          </p:cNvPr>
          <p:cNvPicPr>
            <a:picLocks noChangeAspect="1"/>
          </p:cNvPicPr>
          <p:nvPr/>
        </p:nvPicPr>
        <p:blipFill>
          <a:blip r:embed="rId3"/>
          <a:stretch>
            <a:fillRect/>
          </a:stretch>
        </p:blipFill>
        <p:spPr>
          <a:xfrm>
            <a:off x="0" y="1295400"/>
            <a:ext cx="9144000" cy="4655588"/>
          </a:xfrm>
          <a:prstGeom prst="rect">
            <a:avLst/>
          </a:prstGeom>
        </p:spPr>
      </p:pic>
    </p:spTree>
    <p:extLst>
      <p:ext uri="{BB962C8B-B14F-4D97-AF65-F5344CB8AC3E}">
        <p14:creationId xmlns:p14="http://schemas.microsoft.com/office/powerpoint/2010/main" val="350301227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67000" y="76200"/>
            <a:ext cx="4191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23</a:t>
            </a:fld>
            <a:endParaRPr kumimoji="0" lang="en-US" dirty="0"/>
          </a:p>
        </p:txBody>
      </p:sp>
      <p:pic>
        <p:nvPicPr>
          <p:cNvPr id="6" name="圖片 5">
            <a:extLst>
              <a:ext uri="{FF2B5EF4-FFF2-40B4-BE49-F238E27FC236}">
                <a16:creationId xmlns:a16="http://schemas.microsoft.com/office/drawing/2014/main" id="{16F84F4E-9FA2-D79B-5A80-9F7A85A8B14E}"/>
              </a:ext>
            </a:extLst>
          </p:cNvPr>
          <p:cNvPicPr>
            <a:picLocks noChangeAspect="1"/>
          </p:cNvPicPr>
          <p:nvPr/>
        </p:nvPicPr>
        <p:blipFill>
          <a:blip r:embed="rId3"/>
          <a:stretch>
            <a:fillRect/>
          </a:stretch>
        </p:blipFill>
        <p:spPr>
          <a:xfrm>
            <a:off x="0" y="1806760"/>
            <a:ext cx="9144000" cy="3244480"/>
          </a:xfrm>
          <a:prstGeom prst="rect">
            <a:avLst/>
          </a:prstGeom>
        </p:spPr>
      </p:pic>
    </p:spTree>
    <p:extLst>
      <p:ext uri="{BB962C8B-B14F-4D97-AF65-F5344CB8AC3E}">
        <p14:creationId xmlns:p14="http://schemas.microsoft.com/office/powerpoint/2010/main" val="276338180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1676400" y="3048000"/>
            <a:ext cx="5715000" cy="990600"/>
          </a:xfrm>
        </p:spPr>
        <p:txBody>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大型語言模型的進化</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11/30/2023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24</a:t>
            </a:fld>
            <a:endParaRPr kumimoji="0" lang="en-US" dirty="0"/>
          </a:p>
        </p:txBody>
      </p:sp>
    </p:spTree>
    <p:extLst>
      <p:ext uri="{BB962C8B-B14F-4D97-AF65-F5344CB8AC3E}">
        <p14:creationId xmlns:p14="http://schemas.microsoft.com/office/powerpoint/2010/main" val="3401560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62150" y="425393"/>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大型語言模的進化</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47625" y="69183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53400" y="6918325"/>
            <a:ext cx="914400" cy="244475"/>
          </a:xfrm>
        </p:spPr>
        <p:txBody>
          <a:bodyPr/>
          <a:lstStyle/>
          <a:p>
            <a:pPr algn="r"/>
            <a:fld id="{F99EC173-99AE-4773-AB25-02E469A13EAE}" type="slidenum">
              <a:rPr kumimoji="0" lang="en-US" sz="1200" smtClean="0">
                <a:solidFill>
                  <a:schemeClr val="tx2"/>
                </a:solidFill>
              </a:rPr>
              <a:pPr algn="r"/>
              <a:t>25</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590550" y="1730565"/>
            <a:ext cx="7924800" cy="3539430"/>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首先具備了產生</a:t>
            </a:r>
            <a:r>
              <a:rPr lang="en-US" altLang="zh-TW" sz="3200" b="0" i="0" dirty="0">
                <a:effectLst/>
                <a:latin typeface="微軟正黑體" panose="020B0604030504040204" pitchFamily="34" charset="-120"/>
                <a:ea typeface="微軟正黑體" panose="020B0604030504040204" pitchFamily="34" charset="-120"/>
              </a:rPr>
              <a:t>next token</a:t>
            </a:r>
            <a:r>
              <a:rPr lang="zh-TW" altLang="en-US" sz="3200" b="0" i="0" dirty="0">
                <a:effectLst/>
                <a:latin typeface="微軟正黑體" panose="020B0604030504040204" pitchFamily="34" charset="-120"/>
                <a:ea typeface="微軟正黑體" panose="020B0604030504040204" pitchFamily="34" charset="-120"/>
              </a:rPr>
              <a:t>的能力</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因為只要生出下一個</a:t>
            </a:r>
            <a:r>
              <a:rPr lang="en-US" altLang="zh-TW" sz="3200" b="0" i="0" dirty="0">
                <a:effectLst/>
                <a:latin typeface="微軟正黑體" panose="020B0604030504040204" pitchFamily="34" charset="-120"/>
                <a:ea typeface="微軟正黑體" panose="020B0604030504040204" pitchFamily="34" charset="-120"/>
              </a:rPr>
              <a:t>token</a:t>
            </a:r>
            <a:r>
              <a:rPr lang="zh-TW" altLang="en-US" sz="3200" b="0" i="0" dirty="0">
                <a:effectLst/>
                <a:latin typeface="微軟正黑體" panose="020B0604030504040204" pitchFamily="34" charset="-120"/>
                <a:ea typeface="微軟正黑體" panose="020B0604030504040204" pitchFamily="34" charset="-120"/>
              </a:rPr>
              <a:t>，所以大部分的</a:t>
            </a:r>
            <a:r>
              <a:rPr lang="en-US" altLang="zh-TW" sz="3200" b="0" i="0" dirty="0" err="1">
                <a:effectLst/>
                <a:latin typeface="微軟正黑體" panose="020B0604030504040204" pitchFamily="34" charset="-120"/>
                <a:ea typeface="微軟正黑體" panose="020B0604030504040204" pitchFamily="34" charset="-120"/>
              </a:rPr>
              <a:t>llm</a:t>
            </a:r>
            <a:r>
              <a:rPr lang="zh-TW" altLang="en-US" sz="3200" b="0" i="0" dirty="0">
                <a:effectLst/>
                <a:latin typeface="微軟正黑體" panose="020B0604030504040204" pitchFamily="34" charset="-120"/>
                <a:ea typeface="微軟正黑體" panose="020B0604030504040204" pitchFamily="34" charset="-120"/>
              </a:rPr>
              <a:t>使用了</a:t>
            </a:r>
            <a:r>
              <a:rPr lang="en-US" altLang="zh-TW" sz="3200" b="0" i="0" dirty="0">
                <a:effectLst/>
                <a:latin typeface="微軟正黑體" panose="020B0604030504040204" pitchFamily="34" charset="-120"/>
                <a:ea typeface="微軟正黑體" panose="020B0604030504040204" pitchFamily="34" charset="-120"/>
              </a:rPr>
              <a:t>decoder model</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但是他聽不懂人類的指示，只會無意義的產生</a:t>
            </a:r>
            <a:r>
              <a:rPr lang="en-US" altLang="zh-TW" sz="3200" b="0" i="0" dirty="0">
                <a:effectLst/>
                <a:latin typeface="微軟正黑體" panose="020B0604030504040204" pitchFamily="34" charset="-120"/>
                <a:ea typeface="微軟正黑體" panose="020B0604030504040204" pitchFamily="34" charset="-120"/>
              </a:rPr>
              <a:t>next token</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但是在產生</a:t>
            </a:r>
            <a:r>
              <a:rPr lang="en-US" altLang="zh-TW" sz="3200" b="0" i="0" dirty="0">
                <a:effectLst/>
                <a:latin typeface="微軟正黑體" panose="020B0604030504040204" pitchFamily="34" charset="-120"/>
                <a:ea typeface="微軟正黑體" panose="020B0604030504040204" pitchFamily="34" charset="-120"/>
              </a:rPr>
              <a:t>next token</a:t>
            </a:r>
            <a:r>
              <a:rPr lang="zh-TW" altLang="en-US" sz="3200" b="0" i="0" dirty="0">
                <a:effectLst/>
                <a:latin typeface="微軟正黑體" panose="020B0604030504040204" pitchFamily="34" charset="-120"/>
                <a:ea typeface="微軟正黑體" panose="020B0604030504040204" pitchFamily="34" charset="-120"/>
              </a:rPr>
              <a:t>時，會大量利用自己從語料庫中學到的知識來產生</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32673359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生成式模型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26</a:t>
            </a:fld>
            <a:endParaRPr kumimoji="0" lang="en-US" dirty="0"/>
          </a:p>
        </p:txBody>
      </p:sp>
      <p:sp>
        <p:nvSpPr>
          <p:cNvPr id="2" name="文字方塊 1">
            <a:extLst>
              <a:ext uri="{FF2B5EF4-FFF2-40B4-BE49-F238E27FC236}">
                <a16:creationId xmlns:a16="http://schemas.microsoft.com/office/drawing/2014/main" id="{11505C45-BA1F-C6E9-ED1B-EC7352AD09AF}"/>
              </a:ext>
            </a:extLst>
          </p:cNvPr>
          <p:cNvSpPr txBox="1"/>
          <p:nvPr/>
        </p:nvSpPr>
        <p:spPr>
          <a:xfrm>
            <a:off x="342900" y="2931100"/>
            <a:ext cx="3124200"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明新科大在哪裏</a:t>
            </a:r>
          </a:p>
        </p:txBody>
      </p:sp>
      <p:pic>
        <p:nvPicPr>
          <p:cNvPr id="8" name="圖片 7">
            <a:extLst>
              <a:ext uri="{FF2B5EF4-FFF2-40B4-BE49-F238E27FC236}">
                <a16:creationId xmlns:a16="http://schemas.microsoft.com/office/drawing/2014/main" id="{B4445DB4-8736-B2A4-DE53-9179FCF930E5}"/>
              </a:ext>
            </a:extLst>
          </p:cNvPr>
          <p:cNvPicPr>
            <a:picLocks noChangeAspect="1"/>
          </p:cNvPicPr>
          <p:nvPr/>
        </p:nvPicPr>
        <p:blipFill>
          <a:blip r:embed="rId3"/>
          <a:stretch>
            <a:fillRect/>
          </a:stretch>
        </p:blipFill>
        <p:spPr>
          <a:xfrm>
            <a:off x="2945876" y="2514600"/>
            <a:ext cx="1807658" cy="1371600"/>
          </a:xfrm>
          <a:prstGeom prst="rect">
            <a:avLst/>
          </a:prstGeom>
        </p:spPr>
      </p:pic>
      <p:grpSp>
        <p:nvGrpSpPr>
          <p:cNvPr id="11" name="群組 10">
            <a:extLst>
              <a:ext uri="{FF2B5EF4-FFF2-40B4-BE49-F238E27FC236}">
                <a16:creationId xmlns:a16="http://schemas.microsoft.com/office/drawing/2014/main" id="{A5978241-5263-2955-E5DD-70E8E78E84B0}"/>
              </a:ext>
            </a:extLst>
          </p:cNvPr>
          <p:cNvGrpSpPr/>
          <p:nvPr/>
        </p:nvGrpSpPr>
        <p:grpSpPr>
          <a:xfrm>
            <a:off x="2629956" y="3072945"/>
            <a:ext cx="173520" cy="203760"/>
            <a:chOff x="2629956" y="3072945"/>
            <a:chExt cx="173520" cy="203760"/>
          </a:xfrm>
        </p:grpSpPr>
        <mc:AlternateContent xmlns:mc="http://schemas.openxmlformats.org/markup-compatibility/2006" xmlns:p14="http://schemas.microsoft.com/office/powerpoint/2010/main">
          <mc:Choice Requires="p14">
            <p:contentPart p14:bwMode="auto" r:id="rId4">
              <p14:nvContentPartPr>
                <p14:cNvPr id="9" name="筆跡 8">
                  <a:extLst>
                    <a:ext uri="{FF2B5EF4-FFF2-40B4-BE49-F238E27FC236}">
                      <a16:creationId xmlns:a16="http://schemas.microsoft.com/office/drawing/2014/main" id="{9D87D10F-DD84-96B8-5440-6E139C6AAF45}"/>
                    </a:ext>
                  </a:extLst>
                </p14:cNvPr>
                <p14:cNvContentPartPr/>
                <p14:nvPr/>
              </p14:nvContentPartPr>
              <p14:xfrm>
                <a:off x="2629956" y="3175905"/>
                <a:ext cx="168840" cy="20520"/>
              </p14:xfrm>
            </p:contentPart>
          </mc:Choice>
          <mc:Fallback xmlns="">
            <p:pic>
              <p:nvPicPr>
                <p:cNvPr id="9" name="筆跡 8">
                  <a:extLst>
                    <a:ext uri="{FF2B5EF4-FFF2-40B4-BE49-F238E27FC236}">
                      <a16:creationId xmlns:a16="http://schemas.microsoft.com/office/drawing/2014/main" id="{9D87D10F-DD84-96B8-5440-6E139C6AAF45}"/>
                    </a:ext>
                  </a:extLst>
                </p:cNvPr>
                <p:cNvPicPr/>
                <p:nvPr/>
              </p:nvPicPr>
              <p:blipFill>
                <a:blip r:embed="rId5"/>
                <a:stretch>
                  <a:fillRect/>
                </a:stretch>
              </p:blipFill>
              <p:spPr>
                <a:xfrm>
                  <a:off x="2612316" y="3158265"/>
                  <a:ext cx="2044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筆跡 9">
                  <a:extLst>
                    <a:ext uri="{FF2B5EF4-FFF2-40B4-BE49-F238E27FC236}">
                      <a16:creationId xmlns:a16="http://schemas.microsoft.com/office/drawing/2014/main" id="{CBE8403A-5167-5729-1D10-256683497FFB}"/>
                    </a:ext>
                  </a:extLst>
                </p14:cNvPr>
                <p14:cNvContentPartPr/>
                <p14:nvPr/>
              </p14:nvContentPartPr>
              <p14:xfrm>
                <a:off x="2728596" y="3072945"/>
                <a:ext cx="74880" cy="203760"/>
              </p14:xfrm>
            </p:contentPart>
          </mc:Choice>
          <mc:Fallback xmlns="">
            <p:pic>
              <p:nvPicPr>
                <p:cNvPr id="10" name="筆跡 9">
                  <a:extLst>
                    <a:ext uri="{FF2B5EF4-FFF2-40B4-BE49-F238E27FC236}">
                      <a16:creationId xmlns:a16="http://schemas.microsoft.com/office/drawing/2014/main" id="{CBE8403A-5167-5729-1D10-256683497FFB}"/>
                    </a:ext>
                  </a:extLst>
                </p:cNvPr>
                <p:cNvPicPr/>
                <p:nvPr/>
              </p:nvPicPr>
              <p:blipFill>
                <a:blip r:embed="rId7"/>
                <a:stretch>
                  <a:fillRect/>
                </a:stretch>
              </p:blipFill>
              <p:spPr>
                <a:xfrm>
                  <a:off x="2710956" y="3054945"/>
                  <a:ext cx="110520" cy="239400"/>
                </a:xfrm>
                <a:prstGeom prst="rect">
                  <a:avLst/>
                </a:prstGeom>
              </p:spPr>
            </p:pic>
          </mc:Fallback>
        </mc:AlternateContent>
      </p:grpSp>
      <p:grpSp>
        <p:nvGrpSpPr>
          <p:cNvPr id="14" name="群組 13">
            <a:extLst>
              <a:ext uri="{FF2B5EF4-FFF2-40B4-BE49-F238E27FC236}">
                <a16:creationId xmlns:a16="http://schemas.microsoft.com/office/drawing/2014/main" id="{B3DB3809-8A11-7EB3-E39A-45E537CD20BF}"/>
              </a:ext>
            </a:extLst>
          </p:cNvPr>
          <p:cNvGrpSpPr/>
          <p:nvPr/>
        </p:nvGrpSpPr>
        <p:grpSpPr>
          <a:xfrm>
            <a:off x="4882836" y="3119745"/>
            <a:ext cx="273600" cy="156240"/>
            <a:chOff x="4882836" y="3119745"/>
            <a:chExt cx="273600" cy="156240"/>
          </a:xfrm>
        </p:grpSpPr>
        <mc:AlternateContent xmlns:mc="http://schemas.openxmlformats.org/markup-compatibility/2006" xmlns:p14="http://schemas.microsoft.com/office/powerpoint/2010/main">
          <mc:Choice Requires="p14">
            <p:contentPart p14:bwMode="auto" r:id="rId8">
              <p14:nvContentPartPr>
                <p14:cNvPr id="12" name="筆跡 11">
                  <a:extLst>
                    <a:ext uri="{FF2B5EF4-FFF2-40B4-BE49-F238E27FC236}">
                      <a16:creationId xmlns:a16="http://schemas.microsoft.com/office/drawing/2014/main" id="{B20CB8F0-CBD8-755D-A8CF-6FEE7C372DDE}"/>
                    </a:ext>
                  </a:extLst>
                </p14:cNvPr>
                <p14:cNvContentPartPr/>
                <p14:nvPr/>
              </p14:nvContentPartPr>
              <p14:xfrm>
                <a:off x="4882836" y="3185625"/>
                <a:ext cx="197640" cy="10440"/>
              </p14:xfrm>
            </p:contentPart>
          </mc:Choice>
          <mc:Fallback xmlns="">
            <p:pic>
              <p:nvPicPr>
                <p:cNvPr id="12" name="筆跡 11">
                  <a:extLst>
                    <a:ext uri="{FF2B5EF4-FFF2-40B4-BE49-F238E27FC236}">
                      <a16:creationId xmlns:a16="http://schemas.microsoft.com/office/drawing/2014/main" id="{B20CB8F0-CBD8-755D-A8CF-6FEE7C372DDE}"/>
                    </a:ext>
                  </a:extLst>
                </p:cNvPr>
                <p:cNvPicPr/>
                <p:nvPr/>
              </p:nvPicPr>
              <p:blipFill>
                <a:blip r:embed="rId9"/>
                <a:stretch>
                  <a:fillRect/>
                </a:stretch>
              </p:blipFill>
              <p:spPr>
                <a:xfrm>
                  <a:off x="4864836" y="3167985"/>
                  <a:ext cx="2332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筆跡 12">
                  <a:extLst>
                    <a:ext uri="{FF2B5EF4-FFF2-40B4-BE49-F238E27FC236}">
                      <a16:creationId xmlns:a16="http://schemas.microsoft.com/office/drawing/2014/main" id="{0361B83A-4C2B-6F6C-9D04-205A99B0A81C}"/>
                    </a:ext>
                  </a:extLst>
                </p14:cNvPr>
                <p14:cNvContentPartPr/>
                <p14:nvPr/>
              </p14:nvContentPartPr>
              <p14:xfrm>
                <a:off x="5033676" y="3119745"/>
                <a:ext cx="122760" cy="156240"/>
              </p14:xfrm>
            </p:contentPart>
          </mc:Choice>
          <mc:Fallback xmlns="">
            <p:pic>
              <p:nvPicPr>
                <p:cNvPr id="13" name="筆跡 12">
                  <a:extLst>
                    <a:ext uri="{FF2B5EF4-FFF2-40B4-BE49-F238E27FC236}">
                      <a16:creationId xmlns:a16="http://schemas.microsoft.com/office/drawing/2014/main" id="{0361B83A-4C2B-6F6C-9D04-205A99B0A81C}"/>
                    </a:ext>
                  </a:extLst>
                </p:cNvPr>
                <p:cNvPicPr/>
                <p:nvPr/>
              </p:nvPicPr>
              <p:blipFill>
                <a:blip r:embed="rId11"/>
                <a:stretch>
                  <a:fillRect/>
                </a:stretch>
              </p:blipFill>
              <p:spPr>
                <a:xfrm>
                  <a:off x="5016036" y="3102105"/>
                  <a:ext cx="158400" cy="191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6" name="筆跡 15">
                <a:extLst>
                  <a:ext uri="{FF2B5EF4-FFF2-40B4-BE49-F238E27FC236}">
                    <a16:creationId xmlns:a16="http://schemas.microsoft.com/office/drawing/2014/main" id="{33751930-D288-2947-88B3-978B54E6DA6F}"/>
                  </a:ext>
                </a:extLst>
              </p14:cNvPr>
              <p14:cNvContentPartPr/>
              <p14:nvPr/>
            </p14:nvContentPartPr>
            <p14:xfrm>
              <a:off x="1555356" y="3242505"/>
              <a:ext cx="1800" cy="360"/>
            </p14:xfrm>
          </p:contentPart>
        </mc:Choice>
        <mc:Fallback xmlns="">
          <p:pic>
            <p:nvPicPr>
              <p:cNvPr id="16" name="筆跡 15">
                <a:extLst>
                  <a:ext uri="{FF2B5EF4-FFF2-40B4-BE49-F238E27FC236}">
                    <a16:creationId xmlns:a16="http://schemas.microsoft.com/office/drawing/2014/main" id="{33751930-D288-2947-88B3-978B54E6DA6F}"/>
                  </a:ext>
                </a:extLst>
              </p:cNvPr>
              <p:cNvPicPr/>
              <p:nvPr/>
            </p:nvPicPr>
            <p:blipFill>
              <a:blip r:embed="rId13"/>
              <a:stretch>
                <a:fillRect/>
              </a:stretch>
            </p:blipFill>
            <p:spPr>
              <a:xfrm>
                <a:off x="1537716" y="3224865"/>
                <a:ext cx="37440" cy="36000"/>
              </a:xfrm>
              <a:prstGeom prst="rect">
                <a:avLst/>
              </a:prstGeom>
            </p:spPr>
          </p:pic>
        </mc:Fallback>
      </mc:AlternateContent>
      <p:sp>
        <p:nvSpPr>
          <p:cNvPr id="22" name="文字方塊 21">
            <a:extLst>
              <a:ext uri="{FF2B5EF4-FFF2-40B4-BE49-F238E27FC236}">
                <a16:creationId xmlns:a16="http://schemas.microsoft.com/office/drawing/2014/main" id="{CEBC8817-1230-DF5C-C244-229B7B878884}"/>
              </a:ext>
            </a:extLst>
          </p:cNvPr>
          <p:cNvSpPr txBox="1"/>
          <p:nvPr/>
        </p:nvSpPr>
        <p:spPr>
          <a:xfrm>
            <a:off x="5272197" y="2362200"/>
            <a:ext cx="504618" cy="3785652"/>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新</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一</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我</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好</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他</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是</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人</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狗</a:t>
            </a:r>
            <a:endParaRPr lang="en-US" altLang="zh-TW" sz="2400" b="1" dirty="0">
              <a:latin typeface="微軟正黑體" panose="020B0604030504040204" pitchFamily="34" charset="-120"/>
              <a:ea typeface="微軟正黑體" panose="020B0604030504040204" pitchFamily="34" charset="-120"/>
            </a:endParaRP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23" name="文字方塊 22">
            <a:extLst>
              <a:ext uri="{FF2B5EF4-FFF2-40B4-BE49-F238E27FC236}">
                <a16:creationId xmlns:a16="http://schemas.microsoft.com/office/drawing/2014/main" id="{BD597E4A-AA52-D770-A201-9F1686FB9E89}"/>
              </a:ext>
            </a:extLst>
          </p:cNvPr>
          <p:cNvSpPr txBox="1"/>
          <p:nvPr/>
        </p:nvSpPr>
        <p:spPr>
          <a:xfrm>
            <a:off x="5776815" y="2362200"/>
            <a:ext cx="1081186" cy="3785652"/>
          </a:xfrm>
          <a:prstGeom prst="rect">
            <a:avLst/>
          </a:prstGeom>
          <a:noFill/>
        </p:spPr>
        <p:txBody>
          <a:bodyPr wrap="square" rtlCol="0">
            <a:spAutoFit/>
          </a:bodyPr>
          <a:lstStyle/>
          <a:p>
            <a:r>
              <a:rPr lang="en-US" altLang="zh-TW" sz="2400" b="1" dirty="0">
                <a:solidFill>
                  <a:srgbClr val="FFC000"/>
                </a:solidFill>
                <a:latin typeface="微軟正黑體" panose="020B0604030504040204" pitchFamily="34" charset="-120"/>
                <a:ea typeface="微軟正黑體" panose="020B0604030504040204" pitchFamily="34" charset="-120"/>
              </a:rPr>
              <a:t>47%</a:t>
            </a:r>
          </a:p>
          <a:p>
            <a:r>
              <a:rPr lang="en-US" altLang="zh-TW" sz="2400" b="1" dirty="0">
                <a:solidFill>
                  <a:srgbClr val="FFC000"/>
                </a:solidFill>
                <a:latin typeface="微軟正黑體" panose="020B0604030504040204" pitchFamily="34" charset="-120"/>
                <a:ea typeface="微軟正黑體" panose="020B0604030504040204" pitchFamily="34" charset="-120"/>
              </a:rPr>
              <a:t>0.2%</a:t>
            </a:r>
          </a:p>
          <a:p>
            <a:r>
              <a:rPr lang="en-US" altLang="zh-TW" sz="2400" b="1" dirty="0">
                <a:solidFill>
                  <a:srgbClr val="FFC000"/>
                </a:solidFill>
                <a:latin typeface="微軟正黑體" panose="020B0604030504040204" pitchFamily="34" charset="-120"/>
                <a:ea typeface="微軟正黑體" panose="020B0604030504040204" pitchFamily="34" charset="-120"/>
              </a:rPr>
              <a:t>0.1%</a:t>
            </a:r>
          </a:p>
          <a:p>
            <a:r>
              <a:rPr lang="en-US" altLang="zh-TW" sz="2400" b="1" dirty="0">
                <a:solidFill>
                  <a:srgbClr val="FFC000"/>
                </a:solidFill>
                <a:latin typeface="微軟正黑體" panose="020B0604030504040204" pitchFamily="34" charset="-120"/>
                <a:ea typeface="微軟正黑體" panose="020B0604030504040204" pitchFamily="34" charset="-120"/>
              </a:rPr>
              <a:t>0.05%</a:t>
            </a:r>
          </a:p>
          <a:p>
            <a:r>
              <a:rPr lang="en-US" altLang="zh-TW" sz="2400" b="1" dirty="0">
                <a:solidFill>
                  <a:srgbClr val="FFC000"/>
                </a:solidFill>
                <a:latin typeface="微軟正黑體" panose="020B0604030504040204" pitchFamily="34" charset="-120"/>
                <a:ea typeface="微軟正黑體" panose="020B0604030504040204" pitchFamily="34" charset="-120"/>
              </a:rPr>
              <a:t>0.01%</a:t>
            </a:r>
          </a:p>
          <a:p>
            <a:r>
              <a:rPr lang="en-US" altLang="zh-TW" sz="2400" b="1" dirty="0">
                <a:solidFill>
                  <a:srgbClr val="FFC000"/>
                </a:solidFill>
                <a:latin typeface="微軟正黑體" panose="020B0604030504040204" pitchFamily="34" charset="-120"/>
                <a:ea typeface="微軟正黑體" panose="020B0604030504040204" pitchFamily="34" charset="-120"/>
              </a:rPr>
              <a:t>0.3%</a:t>
            </a:r>
          </a:p>
          <a:p>
            <a:r>
              <a:rPr lang="en-US" altLang="zh-TW" sz="2400" b="1" dirty="0">
                <a:solidFill>
                  <a:srgbClr val="FFC000"/>
                </a:solidFill>
                <a:latin typeface="微軟正黑體" panose="020B0604030504040204" pitchFamily="34" charset="-120"/>
                <a:ea typeface="微軟正黑體" panose="020B0604030504040204" pitchFamily="34" charset="-120"/>
              </a:rPr>
              <a:t>0.03%</a:t>
            </a:r>
          </a:p>
          <a:p>
            <a:r>
              <a:rPr lang="en-US" altLang="zh-TW" sz="2400" b="1" dirty="0">
                <a:solidFill>
                  <a:srgbClr val="FFC000"/>
                </a:solidFill>
                <a:latin typeface="微軟正黑體" panose="020B0604030504040204" pitchFamily="34" charset="-120"/>
                <a:ea typeface="微軟正黑體" panose="020B0604030504040204" pitchFamily="34" charset="-120"/>
              </a:rPr>
              <a:t>0.02%</a:t>
            </a: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191168779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生成式模型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27</a:t>
            </a:fld>
            <a:endParaRPr kumimoji="0" lang="en-US" dirty="0"/>
          </a:p>
        </p:txBody>
      </p:sp>
      <p:sp>
        <p:nvSpPr>
          <p:cNvPr id="2" name="文字方塊 1">
            <a:extLst>
              <a:ext uri="{FF2B5EF4-FFF2-40B4-BE49-F238E27FC236}">
                <a16:creationId xmlns:a16="http://schemas.microsoft.com/office/drawing/2014/main" id="{11505C45-BA1F-C6E9-ED1B-EC7352AD09AF}"/>
              </a:ext>
            </a:extLst>
          </p:cNvPr>
          <p:cNvSpPr txBox="1"/>
          <p:nvPr/>
        </p:nvSpPr>
        <p:spPr>
          <a:xfrm>
            <a:off x="342900" y="2931100"/>
            <a:ext cx="3124200"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明新科大在哪裏</a:t>
            </a:r>
            <a:r>
              <a:rPr lang="zh-TW" altLang="en-US" sz="2400" b="1" dirty="0">
                <a:solidFill>
                  <a:srgbClr val="FF0000"/>
                </a:solidFill>
                <a:latin typeface="微軟正黑體" panose="020B0604030504040204" pitchFamily="34" charset="-120"/>
                <a:ea typeface="微軟正黑體" panose="020B0604030504040204" pitchFamily="34" charset="-120"/>
              </a:rPr>
              <a:t>新</a:t>
            </a:r>
          </a:p>
        </p:txBody>
      </p:sp>
      <p:pic>
        <p:nvPicPr>
          <p:cNvPr id="8" name="圖片 7">
            <a:extLst>
              <a:ext uri="{FF2B5EF4-FFF2-40B4-BE49-F238E27FC236}">
                <a16:creationId xmlns:a16="http://schemas.microsoft.com/office/drawing/2014/main" id="{B4445DB4-8736-B2A4-DE53-9179FCF930E5}"/>
              </a:ext>
            </a:extLst>
          </p:cNvPr>
          <p:cNvPicPr>
            <a:picLocks noChangeAspect="1"/>
          </p:cNvPicPr>
          <p:nvPr/>
        </p:nvPicPr>
        <p:blipFill>
          <a:blip r:embed="rId3"/>
          <a:stretch>
            <a:fillRect/>
          </a:stretch>
        </p:blipFill>
        <p:spPr>
          <a:xfrm>
            <a:off x="2945876" y="2514600"/>
            <a:ext cx="1807658" cy="1371600"/>
          </a:xfrm>
          <a:prstGeom prst="rect">
            <a:avLst/>
          </a:prstGeom>
        </p:spPr>
      </p:pic>
      <p:grpSp>
        <p:nvGrpSpPr>
          <p:cNvPr id="14" name="群組 13">
            <a:extLst>
              <a:ext uri="{FF2B5EF4-FFF2-40B4-BE49-F238E27FC236}">
                <a16:creationId xmlns:a16="http://schemas.microsoft.com/office/drawing/2014/main" id="{B3DB3809-8A11-7EB3-E39A-45E537CD20BF}"/>
              </a:ext>
            </a:extLst>
          </p:cNvPr>
          <p:cNvGrpSpPr/>
          <p:nvPr/>
        </p:nvGrpSpPr>
        <p:grpSpPr>
          <a:xfrm>
            <a:off x="4882836" y="3119745"/>
            <a:ext cx="273600" cy="156240"/>
            <a:chOff x="4882836" y="3119745"/>
            <a:chExt cx="273600" cy="156240"/>
          </a:xfrm>
        </p:grpSpPr>
        <mc:AlternateContent xmlns:mc="http://schemas.openxmlformats.org/markup-compatibility/2006" xmlns:p14="http://schemas.microsoft.com/office/powerpoint/2010/main">
          <mc:Choice Requires="p14">
            <p:contentPart p14:bwMode="auto" r:id="rId4">
              <p14:nvContentPartPr>
                <p14:cNvPr id="12" name="筆跡 11">
                  <a:extLst>
                    <a:ext uri="{FF2B5EF4-FFF2-40B4-BE49-F238E27FC236}">
                      <a16:creationId xmlns:a16="http://schemas.microsoft.com/office/drawing/2014/main" id="{B20CB8F0-CBD8-755D-A8CF-6FEE7C372DDE}"/>
                    </a:ext>
                  </a:extLst>
                </p14:cNvPr>
                <p14:cNvContentPartPr/>
                <p14:nvPr/>
              </p14:nvContentPartPr>
              <p14:xfrm>
                <a:off x="4882836" y="3185625"/>
                <a:ext cx="197640" cy="10440"/>
              </p14:xfrm>
            </p:contentPart>
          </mc:Choice>
          <mc:Fallback xmlns="">
            <p:pic>
              <p:nvPicPr>
                <p:cNvPr id="12" name="筆跡 11">
                  <a:extLst>
                    <a:ext uri="{FF2B5EF4-FFF2-40B4-BE49-F238E27FC236}">
                      <a16:creationId xmlns:a16="http://schemas.microsoft.com/office/drawing/2014/main" id="{B20CB8F0-CBD8-755D-A8CF-6FEE7C372DDE}"/>
                    </a:ext>
                  </a:extLst>
                </p:cNvPr>
                <p:cNvPicPr/>
                <p:nvPr/>
              </p:nvPicPr>
              <p:blipFill>
                <a:blip r:embed="rId5"/>
                <a:stretch>
                  <a:fillRect/>
                </a:stretch>
              </p:blipFill>
              <p:spPr>
                <a:xfrm>
                  <a:off x="4864836" y="3167985"/>
                  <a:ext cx="2332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筆跡 12">
                  <a:extLst>
                    <a:ext uri="{FF2B5EF4-FFF2-40B4-BE49-F238E27FC236}">
                      <a16:creationId xmlns:a16="http://schemas.microsoft.com/office/drawing/2014/main" id="{0361B83A-4C2B-6F6C-9D04-205A99B0A81C}"/>
                    </a:ext>
                  </a:extLst>
                </p14:cNvPr>
                <p14:cNvContentPartPr/>
                <p14:nvPr/>
              </p14:nvContentPartPr>
              <p14:xfrm>
                <a:off x="5033676" y="3119745"/>
                <a:ext cx="122760" cy="156240"/>
              </p14:xfrm>
            </p:contentPart>
          </mc:Choice>
          <mc:Fallback xmlns="">
            <p:pic>
              <p:nvPicPr>
                <p:cNvPr id="13" name="筆跡 12">
                  <a:extLst>
                    <a:ext uri="{FF2B5EF4-FFF2-40B4-BE49-F238E27FC236}">
                      <a16:creationId xmlns:a16="http://schemas.microsoft.com/office/drawing/2014/main" id="{0361B83A-4C2B-6F6C-9D04-205A99B0A81C}"/>
                    </a:ext>
                  </a:extLst>
                </p:cNvPr>
                <p:cNvPicPr/>
                <p:nvPr/>
              </p:nvPicPr>
              <p:blipFill>
                <a:blip r:embed="rId7"/>
                <a:stretch>
                  <a:fillRect/>
                </a:stretch>
              </p:blipFill>
              <p:spPr>
                <a:xfrm>
                  <a:off x="5016036" y="3102105"/>
                  <a:ext cx="158400" cy="191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16" name="筆跡 15">
                <a:extLst>
                  <a:ext uri="{FF2B5EF4-FFF2-40B4-BE49-F238E27FC236}">
                    <a16:creationId xmlns:a16="http://schemas.microsoft.com/office/drawing/2014/main" id="{33751930-D288-2947-88B3-978B54E6DA6F}"/>
                  </a:ext>
                </a:extLst>
              </p14:cNvPr>
              <p14:cNvContentPartPr/>
              <p14:nvPr/>
            </p14:nvContentPartPr>
            <p14:xfrm>
              <a:off x="1555356" y="3242505"/>
              <a:ext cx="1800" cy="360"/>
            </p14:xfrm>
          </p:contentPart>
        </mc:Choice>
        <mc:Fallback xmlns="">
          <p:pic>
            <p:nvPicPr>
              <p:cNvPr id="16" name="筆跡 15">
                <a:extLst>
                  <a:ext uri="{FF2B5EF4-FFF2-40B4-BE49-F238E27FC236}">
                    <a16:creationId xmlns:a16="http://schemas.microsoft.com/office/drawing/2014/main" id="{33751930-D288-2947-88B3-978B54E6DA6F}"/>
                  </a:ext>
                </a:extLst>
              </p:cNvPr>
              <p:cNvPicPr/>
              <p:nvPr/>
            </p:nvPicPr>
            <p:blipFill>
              <a:blip r:embed="rId9"/>
              <a:stretch>
                <a:fillRect/>
              </a:stretch>
            </p:blipFill>
            <p:spPr>
              <a:xfrm>
                <a:off x="1537716" y="3224865"/>
                <a:ext cx="37440" cy="36000"/>
              </a:xfrm>
              <a:prstGeom prst="rect">
                <a:avLst/>
              </a:prstGeom>
            </p:spPr>
          </p:pic>
        </mc:Fallback>
      </mc:AlternateContent>
      <p:sp>
        <p:nvSpPr>
          <p:cNvPr id="22" name="文字方塊 21">
            <a:extLst>
              <a:ext uri="{FF2B5EF4-FFF2-40B4-BE49-F238E27FC236}">
                <a16:creationId xmlns:a16="http://schemas.microsoft.com/office/drawing/2014/main" id="{CEBC8817-1230-DF5C-C244-229B7B878884}"/>
              </a:ext>
            </a:extLst>
          </p:cNvPr>
          <p:cNvSpPr txBox="1"/>
          <p:nvPr/>
        </p:nvSpPr>
        <p:spPr>
          <a:xfrm>
            <a:off x="5272197" y="2362200"/>
            <a:ext cx="504618" cy="3785652"/>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竹店</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莊</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車貓</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營社</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家</a:t>
            </a:r>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23" name="文字方塊 22">
            <a:extLst>
              <a:ext uri="{FF2B5EF4-FFF2-40B4-BE49-F238E27FC236}">
                <a16:creationId xmlns:a16="http://schemas.microsoft.com/office/drawing/2014/main" id="{BD597E4A-AA52-D770-A201-9F1686FB9E89}"/>
              </a:ext>
            </a:extLst>
          </p:cNvPr>
          <p:cNvSpPr txBox="1"/>
          <p:nvPr/>
        </p:nvSpPr>
        <p:spPr>
          <a:xfrm>
            <a:off x="5776815" y="2362200"/>
            <a:ext cx="1081186" cy="3785652"/>
          </a:xfrm>
          <a:prstGeom prst="rect">
            <a:avLst/>
          </a:prstGeom>
          <a:noFill/>
        </p:spPr>
        <p:txBody>
          <a:bodyPr wrap="square" rtlCol="0">
            <a:spAutoFit/>
          </a:bodyPr>
          <a:lstStyle/>
          <a:p>
            <a:r>
              <a:rPr lang="en-US" altLang="zh-TW" sz="2400" b="1" dirty="0">
                <a:solidFill>
                  <a:srgbClr val="FFC000"/>
                </a:solidFill>
                <a:latin typeface="微軟正黑體" panose="020B0604030504040204" pitchFamily="34" charset="-120"/>
                <a:ea typeface="微軟正黑體" panose="020B0604030504040204" pitchFamily="34" charset="-120"/>
              </a:rPr>
              <a:t>47%</a:t>
            </a:r>
          </a:p>
          <a:p>
            <a:r>
              <a:rPr lang="en-US" altLang="zh-TW" sz="2400" b="1" dirty="0">
                <a:solidFill>
                  <a:srgbClr val="FFC000"/>
                </a:solidFill>
                <a:latin typeface="微軟正黑體" panose="020B0604030504040204" pitchFamily="34" charset="-120"/>
                <a:ea typeface="微軟正黑體" panose="020B0604030504040204" pitchFamily="34" charset="-120"/>
              </a:rPr>
              <a:t>3.2%</a:t>
            </a:r>
          </a:p>
          <a:p>
            <a:r>
              <a:rPr lang="en-US" altLang="zh-TW" sz="2400" b="1" dirty="0">
                <a:solidFill>
                  <a:srgbClr val="FFC000"/>
                </a:solidFill>
                <a:latin typeface="微軟正黑體" panose="020B0604030504040204" pitchFamily="34" charset="-120"/>
                <a:ea typeface="微軟正黑體" panose="020B0604030504040204" pitchFamily="34" charset="-120"/>
              </a:rPr>
              <a:t>4.1%</a:t>
            </a:r>
          </a:p>
          <a:p>
            <a:r>
              <a:rPr lang="en-US" altLang="zh-TW" sz="2400" b="1" dirty="0">
                <a:solidFill>
                  <a:srgbClr val="FFC000"/>
                </a:solidFill>
                <a:latin typeface="微軟正黑體" panose="020B0604030504040204" pitchFamily="34" charset="-120"/>
                <a:ea typeface="微軟正黑體" panose="020B0604030504040204" pitchFamily="34" charset="-120"/>
              </a:rPr>
              <a:t>0.05%</a:t>
            </a:r>
          </a:p>
          <a:p>
            <a:r>
              <a:rPr lang="en-US" altLang="zh-TW" sz="2400" b="1" dirty="0">
                <a:solidFill>
                  <a:srgbClr val="FFC000"/>
                </a:solidFill>
                <a:latin typeface="微軟正黑體" panose="020B0604030504040204" pitchFamily="34" charset="-120"/>
                <a:ea typeface="微軟正黑體" panose="020B0604030504040204" pitchFamily="34" charset="-120"/>
              </a:rPr>
              <a:t>0.01%</a:t>
            </a:r>
          </a:p>
          <a:p>
            <a:r>
              <a:rPr lang="en-US" altLang="zh-TW" sz="2400" b="1" dirty="0">
                <a:solidFill>
                  <a:srgbClr val="FFC000"/>
                </a:solidFill>
                <a:latin typeface="微軟正黑體" panose="020B0604030504040204" pitchFamily="34" charset="-120"/>
                <a:ea typeface="微軟正黑體" panose="020B0604030504040204" pitchFamily="34" charset="-120"/>
              </a:rPr>
              <a:t>20%</a:t>
            </a:r>
          </a:p>
          <a:p>
            <a:r>
              <a:rPr lang="en-US" altLang="zh-TW" sz="2400" b="1" dirty="0">
                <a:solidFill>
                  <a:srgbClr val="FFC000"/>
                </a:solidFill>
                <a:latin typeface="微軟正黑體" panose="020B0604030504040204" pitchFamily="34" charset="-120"/>
                <a:ea typeface="微軟正黑體" panose="020B0604030504040204" pitchFamily="34" charset="-120"/>
              </a:rPr>
              <a:t>5%</a:t>
            </a:r>
          </a:p>
          <a:p>
            <a:r>
              <a:rPr lang="en-US" altLang="zh-TW" sz="2400" b="1" dirty="0">
                <a:solidFill>
                  <a:srgbClr val="FFC000"/>
                </a:solidFill>
                <a:latin typeface="微軟正黑體" panose="020B0604030504040204" pitchFamily="34" charset="-120"/>
                <a:ea typeface="微軟正黑體" panose="020B0604030504040204" pitchFamily="34" charset="-120"/>
              </a:rPr>
              <a:t>5.2%</a:t>
            </a: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211084393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生成式模型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28</a:t>
            </a:fld>
            <a:endParaRPr kumimoji="0" lang="en-US" dirty="0"/>
          </a:p>
        </p:txBody>
      </p:sp>
      <p:sp>
        <p:nvSpPr>
          <p:cNvPr id="2" name="文字方塊 1">
            <a:extLst>
              <a:ext uri="{FF2B5EF4-FFF2-40B4-BE49-F238E27FC236}">
                <a16:creationId xmlns:a16="http://schemas.microsoft.com/office/drawing/2014/main" id="{11505C45-BA1F-C6E9-ED1B-EC7352AD09AF}"/>
              </a:ext>
            </a:extLst>
          </p:cNvPr>
          <p:cNvSpPr txBox="1"/>
          <p:nvPr/>
        </p:nvSpPr>
        <p:spPr>
          <a:xfrm>
            <a:off x="342900" y="2931100"/>
            <a:ext cx="3124200"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明新科大在哪裏</a:t>
            </a:r>
            <a:r>
              <a:rPr lang="zh-TW" altLang="en-US" sz="2400" b="1" dirty="0">
                <a:solidFill>
                  <a:srgbClr val="FF0000"/>
                </a:solidFill>
                <a:latin typeface="微軟正黑體" panose="020B0604030504040204" pitchFamily="34" charset="-120"/>
                <a:ea typeface="微軟正黑體" panose="020B0604030504040204" pitchFamily="34" charset="-120"/>
              </a:rPr>
              <a:t>新竹</a:t>
            </a:r>
          </a:p>
        </p:txBody>
      </p:sp>
      <p:pic>
        <p:nvPicPr>
          <p:cNvPr id="8" name="圖片 7">
            <a:extLst>
              <a:ext uri="{FF2B5EF4-FFF2-40B4-BE49-F238E27FC236}">
                <a16:creationId xmlns:a16="http://schemas.microsoft.com/office/drawing/2014/main" id="{B4445DB4-8736-B2A4-DE53-9179FCF930E5}"/>
              </a:ext>
            </a:extLst>
          </p:cNvPr>
          <p:cNvPicPr>
            <a:picLocks noChangeAspect="1"/>
          </p:cNvPicPr>
          <p:nvPr/>
        </p:nvPicPr>
        <p:blipFill>
          <a:blip r:embed="rId3"/>
          <a:stretch>
            <a:fillRect/>
          </a:stretch>
        </p:blipFill>
        <p:spPr>
          <a:xfrm>
            <a:off x="3362253" y="2476132"/>
            <a:ext cx="1807658" cy="1371600"/>
          </a:xfrm>
          <a:prstGeom prst="rect">
            <a:avLst/>
          </a:prstGeom>
        </p:spPr>
      </p:pic>
      <mc:AlternateContent xmlns:mc="http://schemas.openxmlformats.org/markup-compatibility/2006" xmlns:p14="http://schemas.microsoft.com/office/powerpoint/2010/main">
        <mc:Choice Requires="p14">
          <p:contentPart p14:bwMode="auto" r:id="rId4">
            <p14:nvContentPartPr>
              <p14:cNvPr id="16" name="筆跡 15">
                <a:extLst>
                  <a:ext uri="{FF2B5EF4-FFF2-40B4-BE49-F238E27FC236}">
                    <a16:creationId xmlns:a16="http://schemas.microsoft.com/office/drawing/2014/main" id="{33751930-D288-2947-88B3-978B54E6DA6F}"/>
                  </a:ext>
                </a:extLst>
              </p14:cNvPr>
              <p14:cNvContentPartPr/>
              <p14:nvPr/>
            </p14:nvContentPartPr>
            <p14:xfrm>
              <a:off x="1555356" y="3242505"/>
              <a:ext cx="1800" cy="360"/>
            </p14:xfrm>
          </p:contentPart>
        </mc:Choice>
        <mc:Fallback xmlns="">
          <p:pic>
            <p:nvPicPr>
              <p:cNvPr id="16" name="筆跡 15">
                <a:extLst>
                  <a:ext uri="{FF2B5EF4-FFF2-40B4-BE49-F238E27FC236}">
                    <a16:creationId xmlns:a16="http://schemas.microsoft.com/office/drawing/2014/main" id="{33751930-D288-2947-88B3-978B54E6DA6F}"/>
                  </a:ext>
                </a:extLst>
              </p:cNvPr>
              <p:cNvPicPr/>
              <p:nvPr/>
            </p:nvPicPr>
            <p:blipFill>
              <a:blip r:embed="rId5"/>
              <a:stretch>
                <a:fillRect/>
              </a:stretch>
            </p:blipFill>
            <p:spPr>
              <a:xfrm>
                <a:off x="1537716" y="3224865"/>
                <a:ext cx="37440" cy="36000"/>
              </a:xfrm>
              <a:prstGeom prst="rect">
                <a:avLst/>
              </a:prstGeom>
            </p:spPr>
          </p:pic>
        </mc:Fallback>
      </mc:AlternateContent>
      <p:sp>
        <p:nvSpPr>
          <p:cNvPr id="22" name="文字方塊 21">
            <a:extLst>
              <a:ext uri="{FF2B5EF4-FFF2-40B4-BE49-F238E27FC236}">
                <a16:creationId xmlns:a16="http://schemas.microsoft.com/office/drawing/2014/main" id="{CEBC8817-1230-DF5C-C244-229B7B878884}"/>
              </a:ext>
            </a:extLst>
          </p:cNvPr>
          <p:cNvSpPr txBox="1"/>
          <p:nvPr/>
        </p:nvSpPr>
        <p:spPr>
          <a:xfrm>
            <a:off x="5272197" y="2362200"/>
            <a:ext cx="504618" cy="3785652"/>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縣店</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莊</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車貓</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營社</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家</a:t>
            </a:r>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23" name="文字方塊 22">
            <a:extLst>
              <a:ext uri="{FF2B5EF4-FFF2-40B4-BE49-F238E27FC236}">
                <a16:creationId xmlns:a16="http://schemas.microsoft.com/office/drawing/2014/main" id="{BD597E4A-AA52-D770-A201-9F1686FB9E89}"/>
              </a:ext>
            </a:extLst>
          </p:cNvPr>
          <p:cNvSpPr txBox="1"/>
          <p:nvPr/>
        </p:nvSpPr>
        <p:spPr>
          <a:xfrm>
            <a:off x="5776815" y="2362200"/>
            <a:ext cx="1081186" cy="3785652"/>
          </a:xfrm>
          <a:prstGeom prst="rect">
            <a:avLst/>
          </a:prstGeom>
          <a:noFill/>
        </p:spPr>
        <p:txBody>
          <a:bodyPr wrap="square" rtlCol="0">
            <a:spAutoFit/>
          </a:bodyPr>
          <a:lstStyle/>
          <a:p>
            <a:r>
              <a:rPr lang="en-US" altLang="zh-TW" sz="2400" b="1" dirty="0">
                <a:solidFill>
                  <a:srgbClr val="FFC000"/>
                </a:solidFill>
                <a:latin typeface="微軟正黑體" panose="020B0604030504040204" pitchFamily="34" charset="-120"/>
                <a:ea typeface="微軟正黑體" panose="020B0604030504040204" pitchFamily="34" charset="-120"/>
              </a:rPr>
              <a:t>67%</a:t>
            </a:r>
          </a:p>
          <a:p>
            <a:r>
              <a:rPr lang="en-US" altLang="zh-TW" sz="2400" b="1" dirty="0">
                <a:solidFill>
                  <a:srgbClr val="FFC000"/>
                </a:solidFill>
                <a:latin typeface="微軟正黑體" panose="020B0604030504040204" pitchFamily="34" charset="-120"/>
                <a:ea typeface="微軟正黑體" panose="020B0604030504040204" pitchFamily="34" charset="-120"/>
              </a:rPr>
              <a:t>3.2%</a:t>
            </a:r>
          </a:p>
          <a:p>
            <a:r>
              <a:rPr lang="en-US" altLang="zh-TW" sz="2400" b="1" dirty="0">
                <a:solidFill>
                  <a:srgbClr val="FFC000"/>
                </a:solidFill>
                <a:latin typeface="微軟正黑體" panose="020B0604030504040204" pitchFamily="34" charset="-120"/>
                <a:ea typeface="微軟正黑體" panose="020B0604030504040204" pitchFamily="34" charset="-120"/>
              </a:rPr>
              <a:t>4.1%</a:t>
            </a:r>
          </a:p>
          <a:p>
            <a:r>
              <a:rPr lang="en-US" altLang="zh-TW" sz="2400" b="1" dirty="0">
                <a:solidFill>
                  <a:srgbClr val="FFC000"/>
                </a:solidFill>
                <a:latin typeface="微軟正黑體" panose="020B0604030504040204" pitchFamily="34" charset="-120"/>
                <a:ea typeface="微軟正黑體" panose="020B0604030504040204" pitchFamily="34" charset="-120"/>
              </a:rPr>
              <a:t>0.05%</a:t>
            </a:r>
          </a:p>
          <a:p>
            <a:r>
              <a:rPr lang="en-US" altLang="zh-TW" sz="2400" b="1" dirty="0">
                <a:solidFill>
                  <a:srgbClr val="FFC000"/>
                </a:solidFill>
                <a:latin typeface="微軟正黑體" panose="020B0604030504040204" pitchFamily="34" charset="-120"/>
                <a:ea typeface="微軟正黑體" panose="020B0604030504040204" pitchFamily="34" charset="-120"/>
              </a:rPr>
              <a:t>0.01%</a:t>
            </a:r>
          </a:p>
          <a:p>
            <a:r>
              <a:rPr lang="en-US" altLang="zh-TW" sz="2400" b="1" dirty="0">
                <a:solidFill>
                  <a:srgbClr val="FFC000"/>
                </a:solidFill>
                <a:latin typeface="微軟正黑體" panose="020B0604030504040204" pitchFamily="34" charset="-120"/>
                <a:ea typeface="微軟正黑體" panose="020B0604030504040204" pitchFamily="34" charset="-120"/>
              </a:rPr>
              <a:t>20%</a:t>
            </a:r>
          </a:p>
          <a:p>
            <a:r>
              <a:rPr lang="en-US" altLang="zh-TW" sz="2400" b="1" dirty="0">
                <a:solidFill>
                  <a:srgbClr val="FFC000"/>
                </a:solidFill>
                <a:latin typeface="微軟正黑體" panose="020B0604030504040204" pitchFamily="34" charset="-120"/>
                <a:ea typeface="微軟正黑體" panose="020B0604030504040204" pitchFamily="34" charset="-120"/>
              </a:rPr>
              <a:t>5%</a:t>
            </a:r>
          </a:p>
          <a:p>
            <a:r>
              <a:rPr lang="en-US" altLang="zh-TW" sz="2400" b="1" dirty="0">
                <a:solidFill>
                  <a:srgbClr val="FFC000"/>
                </a:solidFill>
                <a:latin typeface="微軟正黑體" panose="020B0604030504040204" pitchFamily="34" charset="-120"/>
                <a:ea typeface="微軟正黑體" panose="020B0604030504040204" pitchFamily="34" charset="-120"/>
              </a:rPr>
              <a:t>5.2%</a:t>
            </a: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128796921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生成式模型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29</a:t>
            </a:fld>
            <a:endParaRPr kumimoji="0" lang="en-US" dirty="0"/>
          </a:p>
        </p:txBody>
      </p:sp>
      <p:sp>
        <p:nvSpPr>
          <p:cNvPr id="2" name="文字方塊 1">
            <a:extLst>
              <a:ext uri="{FF2B5EF4-FFF2-40B4-BE49-F238E27FC236}">
                <a16:creationId xmlns:a16="http://schemas.microsoft.com/office/drawing/2014/main" id="{11505C45-BA1F-C6E9-ED1B-EC7352AD09AF}"/>
              </a:ext>
            </a:extLst>
          </p:cNvPr>
          <p:cNvSpPr txBox="1"/>
          <p:nvPr/>
        </p:nvSpPr>
        <p:spPr>
          <a:xfrm>
            <a:off x="342900" y="2931100"/>
            <a:ext cx="3314700"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明新科大在哪裏</a:t>
            </a:r>
            <a:r>
              <a:rPr lang="zh-TW" altLang="en-US" sz="2400" b="1" dirty="0">
                <a:solidFill>
                  <a:srgbClr val="FF0000"/>
                </a:solidFill>
                <a:latin typeface="微軟正黑體" panose="020B0604030504040204" pitchFamily="34" charset="-120"/>
                <a:ea typeface="微軟正黑體" panose="020B0604030504040204" pitchFamily="34" charset="-120"/>
              </a:rPr>
              <a:t>新竹縣</a:t>
            </a:r>
          </a:p>
        </p:txBody>
      </p:sp>
      <p:pic>
        <p:nvPicPr>
          <p:cNvPr id="8" name="圖片 7">
            <a:extLst>
              <a:ext uri="{FF2B5EF4-FFF2-40B4-BE49-F238E27FC236}">
                <a16:creationId xmlns:a16="http://schemas.microsoft.com/office/drawing/2014/main" id="{B4445DB4-8736-B2A4-DE53-9179FCF930E5}"/>
              </a:ext>
            </a:extLst>
          </p:cNvPr>
          <p:cNvPicPr>
            <a:picLocks noChangeAspect="1"/>
          </p:cNvPicPr>
          <p:nvPr/>
        </p:nvPicPr>
        <p:blipFill>
          <a:blip r:embed="rId3"/>
          <a:stretch>
            <a:fillRect/>
          </a:stretch>
        </p:blipFill>
        <p:spPr>
          <a:xfrm>
            <a:off x="4135942" y="2476132"/>
            <a:ext cx="1807658" cy="1371600"/>
          </a:xfrm>
          <a:prstGeom prst="rect">
            <a:avLst/>
          </a:prstGeom>
        </p:spPr>
      </p:pic>
      <mc:AlternateContent xmlns:mc="http://schemas.openxmlformats.org/markup-compatibility/2006" xmlns:p14="http://schemas.microsoft.com/office/powerpoint/2010/main">
        <mc:Choice Requires="p14">
          <p:contentPart p14:bwMode="auto" r:id="rId4">
            <p14:nvContentPartPr>
              <p14:cNvPr id="16" name="筆跡 15">
                <a:extLst>
                  <a:ext uri="{FF2B5EF4-FFF2-40B4-BE49-F238E27FC236}">
                    <a16:creationId xmlns:a16="http://schemas.microsoft.com/office/drawing/2014/main" id="{33751930-D288-2947-88B3-978B54E6DA6F}"/>
                  </a:ext>
                </a:extLst>
              </p14:cNvPr>
              <p14:cNvContentPartPr/>
              <p14:nvPr/>
            </p14:nvContentPartPr>
            <p14:xfrm>
              <a:off x="1555356" y="3242505"/>
              <a:ext cx="1800" cy="360"/>
            </p14:xfrm>
          </p:contentPart>
        </mc:Choice>
        <mc:Fallback xmlns="">
          <p:pic>
            <p:nvPicPr>
              <p:cNvPr id="16" name="筆跡 15">
                <a:extLst>
                  <a:ext uri="{FF2B5EF4-FFF2-40B4-BE49-F238E27FC236}">
                    <a16:creationId xmlns:a16="http://schemas.microsoft.com/office/drawing/2014/main" id="{33751930-D288-2947-88B3-978B54E6DA6F}"/>
                  </a:ext>
                </a:extLst>
              </p:cNvPr>
              <p:cNvPicPr/>
              <p:nvPr/>
            </p:nvPicPr>
            <p:blipFill>
              <a:blip r:embed="rId5"/>
              <a:stretch>
                <a:fillRect/>
              </a:stretch>
            </p:blipFill>
            <p:spPr>
              <a:xfrm>
                <a:off x="1537716" y="3224865"/>
                <a:ext cx="37440" cy="36000"/>
              </a:xfrm>
              <a:prstGeom prst="rect">
                <a:avLst/>
              </a:prstGeom>
            </p:spPr>
          </p:pic>
        </mc:Fallback>
      </mc:AlternateContent>
      <p:sp>
        <p:nvSpPr>
          <p:cNvPr id="22" name="文字方塊 21">
            <a:extLst>
              <a:ext uri="{FF2B5EF4-FFF2-40B4-BE49-F238E27FC236}">
                <a16:creationId xmlns:a16="http://schemas.microsoft.com/office/drawing/2014/main" id="{CEBC8817-1230-DF5C-C244-229B7B878884}"/>
              </a:ext>
            </a:extLst>
          </p:cNvPr>
          <p:cNvSpPr txBox="1"/>
          <p:nvPr/>
        </p:nvSpPr>
        <p:spPr>
          <a:xfrm>
            <a:off x="5972382" y="2362200"/>
            <a:ext cx="504618" cy="3785652"/>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新店</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莊</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車貓</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營社</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家</a:t>
            </a:r>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23" name="文字方塊 22">
            <a:extLst>
              <a:ext uri="{FF2B5EF4-FFF2-40B4-BE49-F238E27FC236}">
                <a16:creationId xmlns:a16="http://schemas.microsoft.com/office/drawing/2014/main" id="{BD597E4A-AA52-D770-A201-9F1686FB9E89}"/>
              </a:ext>
            </a:extLst>
          </p:cNvPr>
          <p:cNvSpPr txBox="1"/>
          <p:nvPr/>
        </p:nvSpPr>
        <p:spPr>
          <a:xfrm>
            <a:off x="6386414" y="2362200"/>
            <a:ext cx="1081186" cy="3785652"/>
          </a:xfrm>
          <a:prstGeom prst="rect">
            <a:avLst/>
          </a:prstGeom>
          <a:noFill/>
        </p:spPr>
        <p:txBody>
          <a:bodyPr wrap="square" rtlCol="0">
            <a:spAutoFit/>
          </a:bodyPr>
          <a:lstStyle/>
          <a:p>
            <a:r>
              <a:rPr lang="en-US" altLang="zh-TW" sz="2400" b="1" dirty="0">
                <a:solidFill>
                  <a:srgbClr val="FFC000"/>
                </a:solidFill>
                <a:latin typeface="微軟正黑體" panose="020B0604030504040204" pitchFamily="34" charset="-120"/>
                <a:ea typeface="微軟正黑體" panose="020B0604030504040204" pitchFamily="34" charset="-120"/>
              </a:rPr>
              <a:t>77%</a:t>
            </a:r>
          </a:p>
          <a:p>
            <a:r>
              <a:rPr lang="en-US" altLang="zh-TW" sz="2400" b="1" dirty="0">
                <a:solidFill>
                  <a:srgbClr val="FFC000"/>
                </a:solidFill>
                <a:latin typeface="微軟正黑體" panose="020B0604030504040204" pitchFamily="34" charset="-120"/>
                <a:ea typeface="微軟正黑體" panose="020B0604030504040204" pitchFamily="34" charset="-120"/>
              </a:rPr>
              <a:t>3.2%</a:t>
            </a:r>
          </a:p>
          <a:p>
            <a:r>
              <a:rPr lang="en-US" altLang="zh-TW" sz="2400" b="1" dirty="0">
                <a:solidFill>
                  <a:srgbClr val="FFC000"/>
                </a:solidFill>
                <a:latin typeface="微軟正黑體" panose="020B0604030504040204" pitchFamily="34" charset="-120"/>
                <a:ea typeface="微軟正黑體" panose="020B0604030504040204" pitchFamily="34" charset="-120"/>
              </a:rPr>
              <a:t>4.1%</a:t>
            </a:r>
          </a:p>
          <a:p>
            <a:r>
              <a:rPr lang="en-US" altLang="zh-TW" sz="2400" b="1" dirty="0">
                <a:solidFill>
                  <a:srgbClr val="FFC000"/>
                </a:solidFill>
                <a:latin typeface="微軟正黑體" panose="020B0604030504040204" pitchFamily="34" charset="-120"/>
                <a:ea typeface="微軟正黑體" panose="020B0604030504040204" pitchFamily="34" charset="-120"/>
              </a:rPr>
              <a:t>0.05%</a:t>
            </a:r>
          </a:p>
          <a:p>
            <a:r>
              <a:rPr lang="en-US" altLang="zh-TW" sz="2400" b="1" dirty="0">
                <a:solidFill>
                  <a:srgbClr val="FFC000"/>
                </a:solidFill>
                <a:latin typeface="微軟正黑體" panose="020B0604030504040204" pitchFamily="34" charset="-120"/>
                <a:ea typeface="微軟正黑體" panose="020B0604030504040204" pitchFamily="34" charset="-120"/>
              </a:rPr>
              <a:t>0.01%</a:t>
            </a:r>
          </a:p>
          <a:p>
            <a:r>
              <a:rPr lang="en-US" altLang="zh-TW" sz="2400" b="1" dirty="0">
                <a:solidFill>
                  <a:srgbClr val="FFC000"/>
                </a:solidFill>
                <a:latin typeface="微軟正黑體" panose="020B0604030504040204" pitchFamily="34" charset="-120"/>
                <a:ea typeface="微軟正黑體" panose="020B0604030504040204" pitchFamily="34" charset="-120"/>
              </a:rPr>
              <a:t>20%</a:t>
            </a:r>
          </a:p>
          <a:p>
            <a:r>
              <a:rPr lang="en-US" altLang="zh-TW" sz="2400" b="1" dirty="0">
                <a:solidFill>
                  <a:srgbClr val="FFC000"/>
                </a:solidFill>
                <a:latin typeface="微軟正黑體" panose="020B0604030504040204" pitchFamily="34" charset="-120"/>
                <a:ea typeface="微軟正黑體" panose="020B0604030504040204" pitchFamily="34" charset="-120"/>
              </a:rPr>
              <a:t>5%</a:t>
            </a:r>
          </a:p>
          <a:p>
            <a:r>
              <a:rPr lang="en-US" altLang="zh-TW" sz="2400" b="1" dirty="0">
                <a:solidFill>
                  <a:srgbClr val="FFC000"/>
                </a:solidFill>
                <a:latin typeface="微軟正黑體" panose="020B0604030504040204" pitchFamily="34" charset="-120"/>
                <a:ea typeface="微軟正黑體" panose="020B0604030504040204" pitchFamily="34" charset="-120"/>
              </a:rPr>
              <a:t>5.2%</a:t>
            </a: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185107058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057400" y="3048000"/>
            <a:ext cx="5715000" cy="990600"/>
          </a:xfrm>
        </p:spPr>
        <p:txBody>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預訓練模型</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微調</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11/30/2023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a:t>
            </a:fld>
            <a:endParaRPr kumimoji="0" lang="en-US" dirty="0"/>
          </a:p>
        </p:txBody>
      </p:sp>
    </p:spTree>
    <p:extLst>
      <p:ext uri="{BB962C8B-B14F-4D97-AF65-F5344CB8AC3E}">
        <p14:creationId xmlns:p14="http://schemas.microsoft.com/office/powerpoint/2010/main" val="415653163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生成式模型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30</a:t>
            </a:fld>
            <a:endParaRPr kumimoji="0" lang="en-US" dirty="0"/>
          </a:p>
        </p:txBody>
      </p:sp>
      <p:sp>
        <p:nvSpPr>
          <p:cNvPr id="2" name="文字方塊 1">
            <a:extLst>
              <a:ext uri="{FF2B5EF4-FFF2-40B4-BE49-F238E27FC236}">
                <a16:creationId xmlns:a16="http://schemas.microsoft.com/office/drawing/2014/main" id="{11505C45-BA1F-C6E9-ED1B-EC7352AD09AF}"/>
              </a:ext>
            </a:extLst>
          </p:cNvPr>
          <p:cNvSpPr txBox="1"/>
          <p:nvPr/>
        </p:nvSpPr>
        <p:spPr>
          <a:xfrm>
            <a:off x="342900" y="2931100"/>
            <a:ext cx="3581400"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明新科大在哪裏</a:t>
            </a:r>
            <a:r>
              <a:rPr lang="zh-TW" altLang="en-US" sz="2400" b="1" dirty="0">
                <a:solidFill>
                  <a:srgbClr val="FF0000"/>
                </a:solidFill>
                <a:latin typeface="微軟正黑體" panose="020B0604030504040204" pitchFamily="34" charset="-120"/>
                <a:ea typeface="微軟正黑體" panose="020B0604030504040204" pitchFamily="34" charset="-120"/>
              </a:rPr>
              <a:t>新竹縣新</a:t>
            </a:r>
          </a:p>
        </p:txBody>
      </p:sp>
      <p:pic>
        <p:nvPicPr>
          <p:cNvPr id="8" name="圖片 7">
            <a:extLst>
              <a:ext uri="{FF2B5EF4-FFF2-40B4-BE49-F238E27FC236}">
                <a16:creationId xmlns:a16="http://schemas.microsoft.com/office/drawing/2014/main" id="{B4445DB4-8736-B2A4-DE53-9179FCF930E5}"/>
              </a:ext>
            </a:extLst>
          </p:cNvPr>
          <p:cNvPicPr>
            <a:picLocks noChangeAspect="1"/>
          </p:cNvPicPr>
          <p:nvPr/>
        </p:nvPicPr>
        <p:blipFill>
          <a:blip r:embed="rId3"/>
          <a:stretch>
            <a:fillRect/>
          </a:stretch>
        </p:blipFill>
        <p:spPr>
          <a:xfrm>
            <a:off x="4135942" y="2476132"/>
            <a:ext cx="1807658" cy="1371600"/>
          </a:xfrm>
          <a:prstGeom prst="rect">
            <a:avLst/>
          </a:prstGeom>
        </p:spPr>
      </p:pic>
      <mc:AlternateContent xmlns:mc="http://schemas.openxmlformats.org/markup-compatibility/2006" xmlns:p14="http://schemas.microsoft.com/office/powerpoint/2010/main">
        <mc:Choice Requires="p14">
          <p:contentPart p14:bwMode="auto" r:id="rId4">
            <p14:nvContentPartPr>
              <p14:cNvPr id="16" name="筆跡 15">
                <a:extLst>
                  <a:ext uri="{FF2B5EF4-FFF2-40B4-BE49-F238E27FC236}">
                    <a16:creationId xmlns:a16="http://schemas.microsoft.com/office/drawing/2014/main" id="{33751930-D288-2947-88B3-978B54E6DA6F}"/>
                  </a:ext>
                </a:extLst>
              </p14:cNvPr>
              <p14:cNvContentPartPr/>
              <p14:nvPr/>
            </p14:nvContentPartPr>
            <p14:xfrm>
              <a:off x="1555356" y="3242505"/>
              <a:ext cx="1800" cy="360"/>
            </p14:xfrm>
          </p:contentPart>
        </mc:Choice>
        <mc:Fallback xmlns="">
          <p:pic>
            <p:nvPicPr>
              <p:cNvPr id="16" name="筆跡 15">
                <a:extLst>
                  <a:ext uri="{FF2B5EF4-FFF2-40B4-BE49-F238E27FC236}">
                    <a16:creationId xmlns:a16="http://schemas.microsoft.com/office/drawing/2014/main" id="{33751930-D288-2947-88B3-978B54E6DA6F}"/>
                  </a:ext>
                </a:extLst>
              </p:cNvPr>
              <p:cNvPicPr/>
              <p:nvPr/>
            </p:nvPicPr>
            <p:blipFill>
              <a:blip r:embed="rId5"/>
              <a:stretch>
                <a:fillRect/>
              </a:stretch>
            </p:blipFill>
            <p:spPr>
              <a:xfrm>
                <a:off x="1537716" y="3224865"/>
                <a:ext cx="37440" cy="36000"/>
              </a:xfrm>
              <a:prstGeom prst="rect">
                <a:avLst/>
              </a:prstGeom>
            </p:spPr>
          </p:pic>
        </mc:Fallback>
      </mc:AlternateContent>
      <p:sp>
        <p:nvSpPr>
          <p:cNvPr id="22" name="文字方塊 21">
            <a:extLst>
              <a:ext uri="{FF2B5EF4-FFF2-40B4-BE49-F238E27FC236}">
                <a16:creationId xmlns:a16="http://schemas.microsoft.com/office/drawing/2014/main" id="{CEBC8817-1230-DF5C-C244-229B7B878884}"/>
              </a:ext>
            </a:extLst>
          </p:cNvPr>
          <p:cNvSpPr txBox="1"/>
          <p:nvPr/>
        </p:nvSpPr>
        <p:spPr>
          <a:xfrm>
            <a:off x="5943600" y="2388909"/>
            <a:ext cx="504618" cy="3785652"/>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豐店</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莊</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車貓</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營社</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家</a:t>
            </a:r>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23" name="文字方塊 22">
            <a:extLst>
              <a:ext uri="{FF2B5EF4-FFF2-40B4-BE49-F238E27FC236}">
                <a16:creationId xmlns:a16="http://schemas.microsoft.com/office/drawing/2014/main" id="{BD597E4A-AA52-D770-A201-9F1686FB9E89}"/>
              </a:ext>
            </a:extLst>
          </p:cNvPr>
          <p:cNvSpPr txBox="1"/>
          <p:nvPr/>
        </p:nvSpPr>
        <p:spPr>
          <a:xfrm>
            <a:off x="6386414" y="2362200"/>
            <a:ext cx="1081186" cy="3785652"/>
          </a:xfrm>
          <a:prstGeom prst="rect">
            <a:avLst/>
          </a:prstGeom>
          <a:noFill/>
        </p:spPr>
        <p:txBody>
          <a:bodyPr wrap="square" rtlCol="0">
            <a:spAutoFit/>
          </a:bodyPr>
          <a:lstStyle/>
          <a:p>
            <a:r>
              <a:rPr lang="en-US" altLang="zh-TW" sz="2400" b="1" dirty="0">
                <a:solidFill>
                  <a:srgbClr val="FFC000"/>
                </a:solidFill>
                <a:latin typeface="微軟正黑體" panose="020B0604030504040204" pitchFamily="34" charset="-120"/>
                <a:ea typeface="微軟正黑體" panose="020B0604030504040204" pitchFamily="34" charset="-120"/>
              </a:rPr>
              <a:t>67%</a:t>
            </a:r>
          </a:p>
          <a:p>
            <a:r>
              <a:rPr lang="en-US" altLang="zh-TW" sz="2400" b="1" dirty="0">
                <a:solidFill>
                  <a:srgbClr val="FFC000"/>
                </a:solidFill>
                <a:latin typeface="微軟正黑體" panose="020B0604030504040204" pitchFamily="34" charset="-120"/>
                <a:ea typeface="微軟正黑體" panose="020B0604030504040204" pitchFamily="34" charset="-120"/>
              </a:rPr>
              <a:t>3.2%</a:t>
            </a:r>
          </a:p>
          <a:p>
            <a:r>
              <a:rPr lang="en-US" altLang="zh-TW" sz="2400" b="1" dirty="0">
                <a:solidFill>
                  <a:srgbClr val="FFC000"/>
                </a:solidFill>
                <a:latin typeface="微軟正黑體" panose="020B0604030504040204" pitchFamily="34" charset="-120"/>
                <a:ea typeface="微軟正黑體" panose="020B0604030504040204" pitchFamily="34" charset="-120"/>
              </a:rPr>
              <a:t>4.1%</a:t>
            </a:r>
          </a:p>
          <a:p>
            <a:r>
              <a:rPr lang="en-US" altLang="zh-TW" sz="2400" b="1" dirty="0">
                <a:solidFill>
                  <a:srgbClr val="FFC000"/>
                </a:solidFill>
                <a:latin typeface="微軟正黑體" panose="020B0604030504040204" pitchFamily="34" charset="-120"/>
                <a:ea typeface="微軟正黑體" panose="020B0604030504040204" pitchFamily="34" charset="-120"/>
              </a:rPr>
              <a:t>0.05%</a:t>
            </a:r>
          </a:p>
          <a:p>
            <a:r>
              <a:rPr lang="en-US" altLang="zh-TW" sz="2400" b="1" dirty="0">
                <a:solidFill>
                  <a:srgbClr val="FFC000"/>
                </a:solidFill>
                <a:latin typeface="微軟正黑體" panose="020B0604030504040204" pitchFamily="34" charset="-120"/>
                <a:ea typeface="微軟正黑體" panose="020B0604030504040204" pitchFamily="34" charset="-120"/>
              </a:rPr>
              <a:t>0.01%</a:t>
            </a:r>
          </a:p>
          <a:p>
            <a:r>
              <a:rPr lang="en-US" altLang="zh-TW" sz="2400" b="1" dirty="0">
                <a:solidFill>
                  <a:srgbClr val="FFC000"/>
                </a:solidFill>
                <a:latin typeface="微軟正黑體" panose="020B0604030504040204" pitchFamily="34" charset="-120"/>
                <a:ea typeface="微軟正黑體" panose="020B0604030504040204" pitchFamily="34" charset="-120"/>
              </a:rPr>
              <a:t>20%</a:t>
            </a:r>
          </a:p>
          <a:p>
            <a:r>
              <a:rPr lang="en-US" altLang="zh-TW" sz="2400" b="1" dirty="0">
                <a:solidFill>
                  <a:srgbClr val="FFC000"/>
                </a:solidFill>
                <a:latin typeface="微軟正黑體" panose="020B0604030504040204" pitchFamily="34" charset="-120"/>
                <a:ea typeface="微軟正黑體" panose="020B0604030504040204" pitchFamily="34" charset="-120"/>
              </a:rPr>
              <a:t>5%</a:t>
            </a:r>
          </a:p>
          <a:p>
            <a:r>
              <a:rPr lang="en-US" altLang="zh-TW" sz="2400" b="1" dirty="0">
                <a:solidFill>
                  <a:srgbClr val="FFC000"/>
                </a:solidFill>
                <a:latin typeface="微軟正黑體" panose="020B0604030504040204" pitchFamily="34" charset="-120"/>
                <a:ea typeface="微軟正黑體" panose="020B0604030504040204" pitchFamily="34" charset="-120"/>
              </a:rPr>
              <a:t>5.2%</a:t>
            </a: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104819805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生成式模型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31</a:t>
            </a:fld>
            <a:endParaRPr kumimoji="0" lang="en-US" dirty="0"/>
          </a:p>
        </p:txBody>
      </p:sp>
      <p:sp>
        <p:nvSpPr>
          <p:cNvPr id="2" name="文字方塊 1">
            <a:extLst>
              <a:ext uri="{FF2B5EF4-FFF2-40B4-BE49-F238E27FC236}">
                <a16:creationId xmlns:a16="http://schemas.microsoft.com/office/drawing/2014/main" id="{11505C45-BA1F-C6E9-ED1B-EC7352AD09AF}"/>
              </a:ext>
            </a:extLst>
          </p:cNvPr>
          <p:cNvSpPr txBox="1"/>
          <p:nvPr/>
        </p:nvSpPr>
        <p:spPr>
          <a:xfrm>
            <a:off x="342900" y="2931100"/>
            <a:ext cx="3581400" cy="830997"/>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明新科大在哪裏</a:t>
            </a:r>
            <a:r>
              <a:rPr lang="zh-TW" altLang="en-US" sz="2400" b="1" dirty="0">
                <a:solidFill>
                  <a:srgbClr val="FF0000"/>
                </a:solidFill>
                <a:latin typeface="微軟正黑體" panose="020B0604030504040204" pitchFamily="34" charset="-120"/>
                <a:ea typeface="微軟正黑體" panose="020B0604030504040204" pitchFamily="34" charset="-120"/>
              </a:rPr>
              <a:t>新竹縣新豐鄉新興路一號</a:t>
            </a:r>
          </a:p>
        </p:txBody>
      </p:sp>
      <p:pic>
        <p:nvPicPr>
          <p:cNvPr id="8" name="圖片 7">
            <a:extLst>
              <a:ext uri="{FF2B5EF4-FFF2-40B4-BE49-F238E27FC236}">
                <a16:creationId xmlns:a16="http://schemas.microsoft.com/office/drawing/2014/main" id="{B4445DB4-8736-B2A4-DE53-9179FCF930E5}"/>
              </a:ext>
            </a:extLst>
          </p:cNvPr>
          <p:cNvPicPr>
            <a:picLocks noChangeAspect="1"/>
          </p:cNvPicPr>
          <p:nvPr/>
        </p:nvPicPr>
        <p:blipFill>
          <a:blip r:embed="rId3"/>
          <a:stretch>
            <a:fillRect/>
          </a:stretch>
        </p:blipFill>
        <p:spPr>
          <a:xfrm>
            <a:off x="4135942" y="2476132"/>
            <a:ext cx="1807658" cy="1371600"/>
          </a:xfrm>
          <a:prstGeom prst="rect">
            <a:avLst/>
          </a:prstGeom>
        </p:spPr>
      </p:pic>
      <mc:AlternateContent xmlns:mc="http://schemas.openxmlformats.org/markup-compatibility/2006" xmlns:p14="http://schemas.microsoft.com/office/powerpoint/2010/main">
        <mc:Choice Requires="p14">
          <p:contentPart p14:bwMode="auto" r:id="rId4">
            <p14:nvContentPartPr>
              <p14:cNvPr id="16" name="筆跡 15">
                <a:extLst>
                  <a:ext uri="{FF2B5EF4-FFF2-40B4-BE49-F238E27FC236}">
                    <a16:creationId xmlns:a16="http://schemas.microsoft.com/office/drawing/2014/main" id="{33751930-D288-2947-88B3-978B54E6DA6F}"/>
                  </a:ext>
                </a:extLst>
              </p14:cNvPr>
              <p14:cNvContentPartPr/>
              <p14:nvPr/>
            </p14:nvContentPartPr>
            <p14:xfrm>
              <a:off x="1555356" y="3242505"/>
              <a:ext cx="1800" cy="360"/>
            </p14:xfrm>
          </p:contentPart>
        </mc:Choice>
        <mc:Fallback xmlns="">
          <p:pic>
            <p:nvPicPr>
              <p:cNvPr id="16" name="筆跡 15">
                <a:extLst>
                  <a:ext uri="{FF2B5EF4-FFF2-40B4-BE49-F238E27FC236}">
                    <a16:creationId xmlns:a16="http://schemas.microsoft.com/office/drawing/2014/main" id="{33751930-D288-2947-88B3-978B54E6DA6F}"/>
                  </a:ext>
                </a:extLst>
              </p:cNvPr>
              <p:cNvPicPr/>
              <p:nvPr/>
            </p:nvPicPr>
            <p:blipFill>
              <a:blip r:embed="rId5"/>
              <a:stretch>
                <a:fillRect/>
              </a:stretch>
            </p:blipFill>
            <p:spPr>
              <a:xfrm>
                <a:off x="1537716" y="3224865"/>
                <a:ext cx="37440" cy="36000"/>
              </a:xfrm>
              <a:prstGeom prst="rect">
                <a:avLst/>
              </a:prstGeom>
            </p:spPr>
          </p:pic>
        </mc:Fallback>
      </mc:AlternateContent>
      <p:sp>
        <p:nvSpPr>
          <p:cNvPr id="22" name="文字方塊 21">
            <a:extLst>
              <a:ext uri="{FF2B5EF4-FFF2-40B4-BE49-F238E27FC236}">
                <a16:creationId xmlns:a16="http://schemas.microsoft.com/office/drawing/2014/main" id="{CEBC8817-1230-DF5C-C244-229B7B878884}"/>
              </a:ext>
            </a:extLst>
          </p:cNvPr>
          <p:cNvSpPr txBox="1"/>
          <p:nvPr/>
        </p:nvSpPr>
        <p:spPr>
          <a:xfrm>
            <a:off x="5943600" y="2362200"/>
            <a:ext cx="914400" cy="3785652"/>
          </a:xfrm>
          <a:prstGeom prst="rect">
            <a:avLst/>
          </a:prstGeom>
          <a:noFill/>
        </p:spPr>
        <p:txBody>
          <a:bodyPr wrap="square" rtlCol="0">
            <a:spAutoFit/>
          </a:bodyPr>
          <a:lstStyle/>
          <a:p>
            <a:r>
              <a:rPr lang="en-US" altLang="zh-TW" sz="2400" b="1" dirty="0">
                <a:latin typeface="微軟正黑體" panose="020B0604030504040204" pitchFamily="34" charset="-120"/>
                <a:ea typeface="微軟正黑體" panose="020B0604030504040204" pitchFamily="34" charset="-120"/>
              </a:rPr>
              <a:t>[end]</a:t>
            </a:r>
          </a:p>
          <a:p>
            <a:r>
              <a:rPr lang="zh-TW" altLang="en-US" sz="2400" b="1" dirty="0">
                <a:latin typeface="微軟正黑體" panose="020B0604030504040204" pitchFamily="34" charset="-120"/>
                <a:ea typeface="微軟正黑體" panose="020B0604030504040204" pitchFamily="34" charset="-120"/>
              </a:rPr>
              <a:t>店</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莊</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車</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貓</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營</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社</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家</a:t>
            </a:r>
            <a:endParaRPr lang="en-US" altLang="zh-TW" sz="2400" b="1" dirty="0">
              <a:latin typeface="微軟正黑體" panose="020B0604030504040204" pitchFamily="34" charset="-120"/>
              <a:ea typeface="微軟正黑體" panose="020B0604030504040204" pitchFamily="34" charset="-120"/>
            </a:endParaRP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23" name="文字方塊 22">
            <a:extLst>
              <a:ext uri="{FF2B5EF4-FFF2-40B4-BE49-F238E27FC236}">
                <a16:creationId xmlns:a16="http://schemas.microsoft.com/office/drawing/2014/main" id="{BD597E4A-AA52-D770-A201-9F1686FB9E89}"/>
              </a:ext>
            </a:extLst>
          </p:cNvPr>
          <p:cNvSpPr txBox="1"/>
          <p:nvPr/>
        </p:nvSpPr>
        <p:spPr>
          <a:xfrm>
            <a:off x="6767414" y="2362200"/>
            <a:ext cx="1081186" cy="3785652"/>
          </a:xfrm>
          <a:prstGeom prst="rect">
            <a:avLst/>
          </a:prstGeom>
          <a:noFill/>
        </p:spPr>
        <p:txBody>
          <a:bodyPr wrap="square" rtlCol="0">
            <a:spAutoFit/>
          </a:bodyPr>
          <a:lstStyle/>
          <a:p>
            <a:r>
              <a:rPr lang="en-US" altLang="zh-TW" sz="2400" b="1" dirty="0">
                <a:solidFill>
                  <a:srgbClr val="FFC000"/>
                </a:solidFill>
                <a:latin typeface="微軟正黑體" panose="020B0604030504040204" pitchFamily="34" charset="-120"/>
                <a:ea typeface="微軟正黑體" panose="020B0604030504040204" pitchFamily="34" charset="-120"/>
              </a:rPr>
              <a:t>67%</a:t>
            </a:r>
          </a:p>
          <a:p>
            <a:r>
              <a:rPr lang="en-US" altLang="zh-TW" sz="2400" b="1" dirty="0">
                <a:solidFill>
                  <a:srgbClr val="FFC000"/>
                </a:solidFill>
                <a:latin typeface="微軟正黑體" panose="020B0604030504040204" pitchFamily="34" charset="-120"/>
                <a:ea typeface="微軟正黑體" panose="020B0604030504040204" pitchFamily="34" charset="-120"/>
              </a:rPr>
              <a:t>3.2%</a:t>
            </a:r>
          </a:p>
          <a:p>
            <a:r>
              <a:rPr lang="en-US" altLang="zh-TW" sz="2400" b="1" dirty="0">
                <a:solidFill>
                  <a:srgbClr val="FFC000"/>
                </a:solidFill>
                <a:latin typeface="微軟正黑體" panose="020B0604030504040204" pitchFamily="34" charset="-120"/>
                <a:ea typeface="微軟正黑體" panose="020B0604030504040204" pitchFamily="34" charset="-120"/>
              </a:rPr>
              <a:t>4.1%</a:t>
            </a:r>
          </a:p>
          <a:p>
            <a:r>
              <a:rPr lang="en-US" altLang="zh-TW" sz="2400" b="1" dirty="0">
                <a:solidFill>
                  <a:srgbClr val="FFC000"/>
                </a:solidFill>
                <a:latin typeface="微軟正黑體" panose="020B0604030504040204" pitchFamily="34" charset="-120"/>
                <a:ea typeface="微軟正黑體" panose="020B0604030504040204" pitchFamily="34" charset="-120"/>
              </a:rPr>
              <a:t>0.05%</a:t>
            </a:r>
          </a:p>
          <a:p>
            <a:r>
              <a:rPr lang="en-US" altLang="zh-TW" sz="2400" b="1" dirty="0">
                <a:solidFill>
                  <a:srgbClr val="FFC000"/>
                </a:solidFill>
                <a:latin typeface="微軟正黑體" panose="020B0604030504040204" pitchFamily="34" charset="-120"/>
                <a:ea typeface="微軟正黑體" panose="020B0604030504040204" pitchFamily="34" charset="-120"/>
              </a:rPr>
              <a:t>0.01%</a:t>
            </a:r>
          </a:p>
          <a:p>
            <a:r>
              <a:rPr lang="en-US" altLang="zh-TW" sz="2400" b="1" dirty="0">
                <a:solidFill>
                  <a:srgbClr val="FFC000"/>
                </a:solidFill>
                <a:latin typeface="微軟正黑體" panose="020B0604030504040204" pitchFamily="34" charset="-120"/>
                <a:ea typeface="微軟正黑體" panose="020B0604030504040204" pitchFamily="34" charset="-120"/>
              </a:rPr>
              <a:t>20%</a:t>
            </a:r>
          </a:p>
          <a:p>
            <a:r>
              <a:rPr lang="en-US" altLang="zh-TW" sz="2400" b="1" dirty="0">
                <a:solidFill>
                  <a:srgbClr val="FFC000"/>
                </a:solidFill>
                <a:latin typeface="微軟正黑體" panose="020B0604030504040204" pitchFamily="34" charset="-120"/>
                <a:ea typeface="微軟正黑體" panose="020B0604030504040204" pitchFamily="34" charset="-120"/>
              </a:rPr>
              <a:t>5%</a:t>
            </a:r>
          </a:p>
          <a:p>
            <a:r>
              <a:rPr lang="en-US" altLang="zh-TW" sz="2400" b="1" dirty="0">
                <a:solidFill>
                  <a:srgbClr val="FFC000"/>
                </a:solidFill>
                <a:latin typeface="微軟正黑體" panose="020B0604030504040204" pitchFamily="34" charset="-120"/>
                <a:ea typeface="微軟正黑體" panose="020B0604030504040204" pitchFamily="34" charset="-120"/>
              </a:rPr>
              <a:t>5.2%</a:t>
            </a: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306192034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228600"/>
            <a:ext cx="4953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從</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T5</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模型談起</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32</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8229600" cy="4524315"/>
          </a:xfrm>
          <a:prstGeom prst="rect">
            <a:avLst/>
          </a:prstGeom>
          <a:noFill/>
        </p:spPr>
        <p:txBody>
          <a:bodyPr wrap="square">
            <a:spAutoFit/>
          </a:bodyPr>
          <a:lstStyle/>
          <a:p>
            <a:pPr marL="457200" indent="-457200" algn="l">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NLP</a:t>
            </a:r>
            <a:r>
              <a:rPr lang="zh-TW" altLang="en-US" sz="3200" b="0" i="0" dirty="0">
                <a:effectLst/>
                <a:latin typeface="微軟正黑體" panose="020B0604030504040204" pitchFamily="34" charset="-120"/>
                <a:ea typeface="微軟正黑體" panose="020B0604030504040204" pitchFamily="34" charset="-120"/>
              </a:rPr>
              <a:t>的任務不外乎那幾種，分類，生成，</a:t>
            </a:r>
            <a:r>
              <a:rPr lang="en-US" altLang="zh-TW" sz="3200" b="0" i="0" dirty="0">
                <a:effectLst/>
                <a:latin typeface="微軟正黑體" panose="020B0604030504040204" pitchFamily="34" charset="-120"/>
                <a:ea typeface="微軟正黑體" panose="020B0604030504040204" pitchFamily="34" charset="-120"/>
              </a:rPr>
              <a:t>NER</a:t>
            </a:r>
            <a:r>
              <a:rPr lang="zh-TW" altLang="en-US" sz="3200" b="0" i="0" dirty="0">
                <a:effectLst/>
                <a:latin typeface="微軟正黑體" panose="020B0604030504040204" pitchFamily="34" charset="-120"/>
                <a:ea typeface="微軟正黑體" panose="020B0604030504040204" pitchFamily="34" charset="-120"/>
              </a:rPr>
              <a:t>、摘要</a:t>
            </a:r>
            <a:r>
              <a:rPr lang="en-US" altLang="zh-TW" sz="3200" dirty="0">
                <a:latin typeface="微軟正黑體" panose="020B0604030504040204" pitchFamily="34" charset="-120"/>
                <a:ea typeface="微軟正黑體" panose="020B0604030504040204" pitchFamily="34" charset="-120"/>
              </a:rPr>
              <a:t>......</a:t>
            </a:r>
          </a:p>
          <a:p>
            <a:pPr marL="457200" indent="-457200" algn="l">
              <a:buFont typeface="Arial" panose="020B0604020202020204" pitchFamily="34" charset="0"/>
              <a:buChar char="•"/>
            </a:pPr>
            <a:r>
              <a:rPr lang="zh-TW" altLang="en-US" sz="3200" b="0" dirty="0">
                <a:effectLst/>
                <a:latin typeface="微軟正黑體" panose="020B0604030504040204" pitchFamily="34" charset="-120"/>
                <a:ea typeface="微軟正黑體" panose="020B0604030504040204" pitchFamily="34" charset="-120"/>
              </a:rPr>
              <a:t>使用</a:t>
            </a:r>
            <a:r>
              <a:rPr lang="en-US" altLang="zh-TW" sz="3200" b="0" dirty="0">
                <a:effectLst/>
                <a:latin typeface="微軟正黑體" panose="020B0604030504040204" pitchFamily="34" charset="-120"/>
                <a:ea typeface="微軟正黑體" panose="020B0604030504040204" pitchFamily="34" charset="-120"/>
              </a:rPr>
              <a:t>PLM+FT</a:t>
            </a:r>
            <a:r>
              <a:rPr lang="zh-TW" altLang="en-US" sz="3200" b="0" dirty="0">
                <a:effectLst/>
                <a:latin typeface="微軟正黑體" panose="020B0604030504040204" pitchFamily="34" charset="-120"/>
                <a:ea typeface="微軟正黑體" panose="020B0604030504040204" pitchFamily="34" charset="-120"/>
              </a:rPr>
              <a:t>的方式來針對不同的任務</a:t>
            </a:r>
            <a:endParaRPr lang="en-US" altLang="zh-TW" sz="3200" b="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dirty="0">
                <a:effectLst/>
                <a:latin typeface="微軟正黑體" panose="020B0604030504040204" pitchFamily="34" charset="-120"/>
                <a:ea typeface="微軟正黑體" panose="020B0604030504040204" pitchFamily="34" charset="-120"/>
              </a:rPr>
              <a:t>仔細看這些任務，不管是分類還是迴歸，怎麼樣都是「產生」出一個「結果」</a:t>
            </a:r>
            <a:endParaRPr lang="en-US" altLang="zh-TW" sz="3200" b="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dirty="0">
                <a:effectLst/>
                <a:latin typeface="微軟正黑體" panose="020B0604030504040204" pitchFamily="34" charset="-120"/>
                <a:ea typeface="微軟正黑體" panose="020B0604030504040204" pitchFamily="34" charset="-120"/>
              </a:rPr>
              <a:t>這個「結果」怎麼樣都是一個文字或符號</a:t>
            </a:r>
            <a:endParaRPr lang="en-US" altLang="zh-TW" sz="3200" b="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dirty="0">
                <a:effectLst/>
                <a:latin typeface="微軟正黑體" panose="020B0604030504040204" pitchFamily="34" charset="-120"/>
                <a:ea typeface="微軟正黑體" panose="020B0604030504040204" pitchFamily="34" charset="-120"/>
              </a:rPr>
              <a:t>那就把所有的任務都用文字輸出吧！</a:t>
            </a:r>
            <a:endParaRPr lang="en-US" altLang="zh-TW" sz="3200" b="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en-US" altLang="zh-TW" sz="3200" dirty="0">
                <a:solidFill>
                  <a:srgbClr val="FF0000"/>
                </a:solidFill>
                <a:latin typeface="微軟正黑體" panose="020B0604030504040204" pitchFamily="34" charset="-120"/>
                <a:ea typeface="微軟正黑體" panose="020B0604030504040204" pitchFamily="34" charset="-120"/>
              </a:rPr>
              <a:t>T</a:t>
            </a:r>
            <a:r>
              <a:rPr lang="en-US" altLang="zh-TW" sz="3200" dirty="0">
                <a:latin typeface="微軟正黑體" panose="020B0604030504040204" pitchFamily="34" charset="-120"/>
                <a:ea typeface="微軟正黑體" panose="020B0604030504040204" pitchFamily="34" charset="-120"/>
              </a:rPr>
              <a:t>ransfer Learning with a Unified </a:t>
            </a:r>
            <a:r>
              <a:rPr lang="en-US" altLang="zh-TW" sz="3200" dirty="0">
                <a:solidFill>
                  <a:srgbClr val="FF0000"/>
                </a:solidFill>
                <a:latin typeface="微軟正黑體" panose="020B0604030504040204" pitchFamily="34" charset="-120"/>
                <a:ea typeface="微軟正黑體" panose="020B0604030504040204" pitchFamily="34" charset="-120"/>
              </a:rPr>
              <a:t>T</a:t>
            </a:r>
            <a:r>
              <a:rPr lang="en-US" altLang="zh-TW" sz="3200" dirty="0">
                <a:latin typeface="微軟正黑體" panose="020B0604030504040204" pitchFamily="34" charset="-120"/>
                <a:ea typeface="微軟正黑體" panose="020B0604030504040204" pitchFamily="34" charset="-120"/>
              </a:rPr>
              <a:t>ext-</a:t>
            </a:r>
            <a:r>
              <a:rPr lang="en-US" altLang="zh-TW" sz="3200" dirty="0">
                <a:solidFill>
                  <a:srgbClr val="FF0000"/>
                </a:solidFill>
                <a:latin typeface="微軟正黑體" panose="020B0604030504040204" pitchFamily="34" charset="-120"/>
                <a:ea typeface="微軟正黑體" panose="020B0604030504040204" pitchFamily="34" charset="-120"/>
              </a:rPr>
              <a:t>t</a:t>
            </a:r>
            <a:r>
              <a:rPr lang="en-US" altLang="zh-TW" sz="3200" dirty="0">
                <a:latin typeface="微軟正黑體" panose="020B0604030504040204" pitchFamily="34" charset="-120"/>
                <a:ea typeface="微軟正黑體" panose="020B0604030504040204" pitchFamily="34" charset="-120"/>
              </a:rPr>
              <a:t>o-</a:t>
            </a:r>
            <a:r>
              <a:rPr lang="en-US" altLang="zh-TW" sz="3200" dirty="0">
                <a:solidFill>
                  <a:srgbClr val="FF0000"/>
                </a:solidFill>
                <a:latin typeface="微軟正黑體" panose="020B0604030504040204" pitchFamily="34" charset="-120"/>
                <a:ea typeface="微軟正黑體" panose="020B0604030504040204" pitchFamily="34" charset="-120"/>
              </a:rPr>
              <a:t>T</a:t>
            </a:r>
            <a:r>
              <a:rPr lang="en-US" altLang="zh-TW" sz="3200" dirty="0">
                <a:latin typeface="微軟正黑體" panose="020B0604030504040204" pitchFamily="34" charset="-120"/>
                <a:ea typeface="微軟正黑體" panose="020B0604030504040204" pitchFamily="34" charset="-120"/>
              </a:rPr>
              <a:t>ext </a:t>
            </a:r>
            <a:r>
              <a:rPr lang="en-US" altLang="zh-TW" sz="3200" dirty="0">
                <a:solidFill>
                  <a:srgbClr val="FF0000"/>
                </a:solidFill>
                <a:latin typeface="微軟正黑體" panose="020B0604030504040204" pitchFamily="34" charset="-120"/>
                <a:ea typeface="微軟正黑體" panose="020B0604030504040204" pitchFamily="34" charset="-120"/>
              </a:rPr>
              <a:t>T</a:t>
            </a:r>
            <a:r>
              <a:rPr lang="en-US" altLang="zh-TW" sz="3200" dirty="0">
                <a:latin typeface="微軟正黑體" panose="020B0604030504040204" pitchFamily="34" charset="-120"/>
                <a:ea typeface="微軟正黑體" panose="020B0604030504040204" pitchFamily="34" charset="-120"/>
              </a:rPr>
              <a:t>ransformer</a:t>
            </a:r>
          </a:p>
        </p:txBody>
      </p:sp>
    </p:spTree>
    <p:extLst>
      <p:ext uri="{BB962C8B-B14F-4D97-AF65-F5344CB8AC3E}">
        <p14:creationId xmlns:p14="http://schemas.microsoft.com/office/powerpoint/2010/main" val="122409297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228600"/>
            <a:ext cx="4953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從</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T5</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模型談起</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33</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8229600" cy="3046988"/>
          </a:xfrm>
          <a:prstGeom prst="rect">
            <a:avLst/>
          </a:prstGeom>
          <a:noFill/>
        </p:spPr>
        <p:txBody>
          <a:bodyPr wrap="square">
            <a:spAutoFit/>
          </a:bodyPr>
          <a:lstStyle/>
          <a:p>
            <a:pPr marL="457200" indent="-457200" algn="l">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既然是文字，又是萬能的架構，自然要包括</a:t>
            </a:r>
            <a:r>
              <a:rPr lang="en-US" altLang="zh-TW" sz="3200" dirty="0">
                <a:latin typeface="微軟正黑體" panose="020B0604030504040204" pitchFamily="34" charset="-120"/>
                <a:ea typeface="微軟正黑體" panose="020B0604030504040204" pitchFamily="34" charset="-120"/>
              </a:rPr>
              <a:t>encoder</a:t>
            </a:r>
            <a:r>
              <a:rPr lang="zh-TW" altLang="en-US" sz="3200" dirty="0">
                <a:latin typeface="微軟正黑體" panose="020B0604030504040204" pitchFamily="34" charset="-120"/>
                <a:ea typeface="微軟正黑體" panose="020B0604030504040204" pitchFamily="34" charset="-120"/>
              </a:rPr>
              <a:t>及</a:t>
            </a:r>
            <a:r>
              <a:rPr lang="en-US" altLang="zh-TW" sz="3200" dirty="0">
                <a:latin typeface="微軟正黑體" panose="020B0604030504040204" pitchFamily="34" charset="-120"/>
                <a:ea typeface="微軟正黑體" panose="020B0604030504040204" pitchFamily="34" charset="-120"/>
              </a:rPr>
              <a:t>decoder</a:t>
            </a:r>
            <a:r>
              <a:rPr lang="zh-TW" altLang="en-US" sz="3200" dirty="0">
                <a:latin typeface="微軟正黑體" panose="020B0604030504040204" pitchFamily="34" charset="-120"/>
                <a:ea typeface="微軟正黑體" panose="020B0604030504040204" pitchFamily="34" charset="-120"/>
              </a:rPr>
              <a:t>，就是少見的</a:t>
            </a:r>
            <a:r>
              <a:rPr lang="en-US" altLang="zh-TW" sz="3200" dirty="0">
                <a:latin typeface="微軟正黑體" panose="020B0604030504040204" pitchFamily="34" charset="-120"/>
                <a:ea typeface="微軟正黑體" panose="020B0604030504040204" pitchFamily="34" charset="-120"/>
              </a:rPr>
              <a:t>s2s</a:t>
            </a:r>
          </a:p>
          <a:p>
            <a:pPr marL="457200" indent="-457200" algn="l">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既能做到</a:t>
            </a:r>
            <a:r>
              <a:rPr lang="en-US" altLang="zh-TW" sz="3200" dirty="0">
                <a:latin typeface="微軟正黑體" panose="020B0604030504040204" pitchFamily="34" charset="-120"/>
                <a:ea typeface="微軟正黑體" panose="020B0604030504040204" pitchFamily="34" charset="-120"/>
              </a:rPr>
              <a:t>NLU</a:t>
            </a:r>
            <a:r>
              <a:rPr lang="zh-TW" altLang="en-US" sz="3200" dirty="0">
                <a:latin typeface="微軟正黑體" panose="020B0604030504040204" pitchFamily="34" charset="-120"/>
                <a:ea typeface="微軟正黑體" panose="020B0604030504040204" pitchFamily="34" charset="-120"/>
              </a:rPr>
              <a:t>，又能做到</a:t>
            </a:r>
            <a:r>
              <a:rPr lang="en-US" altLang="zh-TW" sz="3200" dirty="0">
                <a:latin typeface="微軟正黑體" panose="020B0604030504040204" pitchFamily="34" charset="-120"/>
                <a:ea typeface="微軟正黑體" panose="020B0604030504040204" pitchFamily="34" charset="-120"/>
              </a:rPr>
              <a:t>NLG</a:t>
            </a:r>
          </a:p>
          <a:p>
            <a:pPr marL="457200" indent="-457200" algn="l">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2019</a:t>
            </a:r>
            <a:r>
              <a:rPr lang="zh-TW" altLang="en-US" sz="3200" dirty="0">
                <a:latin typeface="微軟正黑體" panose="020B0604030504040204" pitchFamily="34" charset="-120"/>
                <a:ea typeface="微軟正黑體" panose="020B0604030504040204" pitchFamily="34" charset="-120"/>
              </a:rPr>
              <a:t>年提出，立即打敗所有當時</a:t>
            </a:r>
            <a:r>
              <a:rPr lang="en-US" altLang="zh-TW" sz="3200" dirty="0">
                <a:latin typeface="微軟正黑體" panose="020B0604030504040204" pitchFamily="34" charset="-120"/>
                <a:ea typeface="微軟正黑體" panose="020B0604030504040204" pitchFamily="34" charset="-120"/>
              </a:rPr>
              <a:t>PLM</a:t>
            </a:r>
            <a:r>
              <a:rPr lang="zh-TW" altLang="en-US" sz="3200" dirty="0">
                <a:latin typeface="微軟正黑體" panose="020B0604030504040204" pitchFamily="34" charset="-120"/>
                <a:ea typeface="微軟正黑體" panose="020B0604030504040204" pitchFamily="34" charset="-120"/>
              </a:rPr>
              <a:t>架構</a:t>
            </a:r>
            <a:endParaRPr lang="en-US" altLang="zh-TW" sz="3200" dirty="0">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比方說二分類，</a:t>
            </a:r>
            <a:r>
              <a:rPr lang="en-US" altLang="zh-TW" sz="3200" dirty="0">
                <a:latin typeface="微軟正黑體" panose="020B0604030504040204" pitchFamily="34" charset="-120"/>
                <a:ea typeface="微軟正黑體" panose="020B0604030504040204" pitchFamily="34" charset="-120"/>
              </a:rPr>
              <a:t>T5 </a:t>
            </a:r>
            <a:r>
              <a:rPr lang="zh-TW" altLang="en-US" sz="3200" dirty="0">
                <a:latin typeface="微軟正黑體" panose="020B0604030504040204" pitchFamily="34" charset="-120"/>
                <a:ea typeface="微軟正黑體" panose="020B0604030504040204" pitchFamily="34" charset="-120"/>
              </a:rPr>
              <a:t>甚至會直接產出字串形式的 “</a:t>
            </a:r>
            <a:r>
              <a:rPr lang="en-US" altLang="zh-TW" sz="3200" dirty="0">
                <a:latin typeface="微軟正黑體" panose="020B0604030504040204" pitchFamily="34" charset="-120"/>
                <a:ea typeface="微軟正黑體" panose="020B0604030504040204" pitchFamily="34" charset="-120"/>
              </a:rPr>
              <a:t>True” </a:t>
            </a:r>
            <a:r>
              <a:rPr lang="zh-TW" altLang="en-US" sz="3200" dirty="0">
                <a:latin typeface="微軟正黑體" panose="020B0604030504040204" pitchFamily="34" charset="-120"/>
                <a:ea typeface="微軟正黑體" panose="020B0604030504040204" pitchFamily="34" charset="-120"/>
              </a:rPr>
              <a:t>和 “</a:t>
            </a:r>
            <a:r>
              <a:rPr lang="en-US" altLang="zh-TW" sz="3200" dirty="0">
                <a:latin typeface="微軟正黑體" panose="020B0604030504040204" pitchFamily="34" charset="-120"/>
                <a:ea typeface="微軟正黑體" panose="020B0604030504040204" pitchFamily="34" charset="-120"/>
              </a:rPr>
              <a:t>False“</a:t>
            </a:r>
          </a:p>
        </p:txBody>
      </p:sp>
    </p:spTree>
    <p:extLst>
      <p:ext uri="{BB962C8B-B14F-4D97-AF65-F5344CB8AC3E}">
        <p14:creationId xmlns:p14="http://schemas.microsoft.com/office/powerpoint/2010/main" val="371287896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387B8B6-D019-E853-93CD-C5C9D7FAF4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600200"/>
            <a:ext cx="8843508"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875723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62150" y="425393"/>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產生下一個字的可能</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47625" y="69183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53400" y="6918325"/>
            <a:ext cx="914400" cy="244475"/>
          </a:xfrm>
        </p:spPr>
        <p:txBody>
          <a:bodyPr/>
          <a:lstStyle/>
          <a:p>
            <a:pPr algn="r"/>
            <a:fld id="{F99EC173-99AE-4773-AB25-02E469A13EAE}" type="slidenum">
              <a:rPr kumimoji="0" lang="en-US" sz="1200" smtClean="0">
                <a:solidFill>
                  <a:schemeClr val="tx2"/>
                </a:solidFill>
              </a:rPr>
              <a:pPr algn="r"/>
              <a:t>35</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590550" y="1730565"/>
            <a:ext cx="7924800" cy="4031873"/>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如何向一個</a:t>
            </a:r>
            <a:r>
              <a:rPr lang="en-US" altLang="zh-TW" sz="3200" b="0" i="0" dirty="0">
                <a:effectLst/>
                <a:latin typeface="微軟正黑體" panose="020B0604030504040204" pitchFamily="34" charset="-120"/>
                <a:ea typeface="微軟正黑體" panose="020B0604030504040204" pitchFamily="34" charset="-120"/>
              </a:rPr>
              <a:t>6</a:t>
            </a:r>
            <a:r>
              <a:rPr lang="zh-TW" altLang="en-US" sz="3200" b="0" i="0" dirty="0">
                <a:effectLst/>
                <a:latin typeface="微軟正黑體" panose="020B0604030504040204" pitchFamily="34" charset="-120"/>
                <a:ea typeface="微軟正黑體" panose="020B0604030504040204" pitchFamily="34" charset="-120"/>
              </a:rPr>
              <a:t>歲小孩解釋登月？</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solidFill>
                  <a:srgbClr val="FF0000"/>
                </a:solidFill>
                <a:effectLst/>
                <a:latin typeface="微軟正黑體" panose="020B0604030504040204" pitchFamily="34" charset="-120"/>
                <a:ea typeface="微軟正黑體" panose="020B0604030504040204" pitchFamily="34" charset="-120"/>
              </a:rPr>
              <a:t>如何向一個</a:t>
            </a:r>
            <a:r>
              <a:rPr lang="en-US" altLang="zh-TW" sz="3200" b="0" i="0" dirty="0">
                <a:solidFill>
                  <a:srgbClr val="FF0000"/>
                </a:solidFill>
                <a:effectLst/>
                <a:latin typeface="微軟正黑體" panose="020B0604030504040204" pitchFamily="34" charset="-120"/>
                <a:ea typeface="微軟正黑體" panose="020B0604030504040204" pitchFamily="34" charset="-120"/>
              </a:rPr>
              <a:t>5</a:t>
            </a:r>
            <a:r>
              <a:rPr lang="zh-TW" altLang="en-US" sz="3200" b="0" i="0" dirty="0">
                <a:solidFill>
                  <a:srgbClr val="FF0000"/>
                </a:solidFill>
                <a:effectLst/>
                <a:latin typeface="微軟正黑體" panose="020B0604030504040204" pitchFamily="34" charset="-120"/>
                <a:ea typeface="微軟正黑體" panose="020B0604030504040204" pitchFamily="34" charset="-120"/>
              </a:rPr>
              <a:t>歲小孩解釋登月？</a:t>
            </a:r>
            <a:endParaRPr lang="en-US" altLang="zh-TW" sz="3200" b="0" i="0" dirty="0">
              <a:solidFill>
                <a:srgbClr val="FF0000"/>
              </a:solidFill>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solidFill>
                  <a:srgbClr val="FF0000"/>
                </a:solidFill>
                <a:effectLst/>
                <a:latin typeface="微軟正黑體" panose="020B0604030504040204" pitchFamily="34" charset="-120"/>
                <a:ea typeface="微軟正黑體" panose="020B0604030504040204" pitchFamily="34" charset="-120"/>
              </a:rPr>
              <a:t>如何向一個</a:t>
            </a:r>
            <a:r>
              <a:rPr lang="en-US" altLang="zh-TW" sz="3200" dirty="0">
                <a:solidFill>
                  <a:srgbClr val="FF0000"/>
                </a:solidFill>
                <a:latin typeface="微軟正黑體" panose="020B0604030504040204" pitchFamily="34" charset="-120"/>
                <a:ea typeface="微軟正黑體" panose="020B0604030504040204" pitchFamily="34" charset="-120"/>
              </a:rPr>
              <a:t>6</a:t>
            </a:r>
            <a:r>
              <a:rPr lang="zh-TW" altLang="en-US" sz="3200" dirty="0">
                <a:solidFill>
                  <a:srgbClr val="FF0000"/>
                </a:solidFill>
                <a:latin typeface="微軟正黑體" panose="020B0604030504040204" pitchFamily="34" charset="-120"/>
                <a:ea typeface="微軟正黑體" panose="020B0604030504040204" pitchFamily="34" charset="-120"/>
              </a:rPr>
              <a:t>歲小孩登釋滿月？</a:t>
            </a:r>
            <a:endParaRPr lang="en-US" altLang="zh-TW" sz="3200" dirty="0">
              <a:solidFill>
                <a:srgbClr val="FF0000"/>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b="0" i="0" dirty="0">
                <a:solidFill>
                  <a:srgbClr val="FF0000"/>
                </a:solidFill>
                <a:effectLst/>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正確應該是：</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solidFill>
                  <a:srgbClr val="FF0000"/>
                </a:solidFill>
                <a:effectLst/>
                <a:latin typeface="微軟正黑體" panose="020B0604030504040204" pitchFamily="34" charset="-120"/>
                <a:ea typeface="微軟正黑體" panose="020B0604030504040204" pitchFamily="34" charset="-120"/>
              </a:rPr>
              <a:t>登月就是人類登錄上月球，如果是六歲小孩，就可以說，我們想把人送到月亮上面，他們去上照照片然後送回來</a:t>
            </a:r>
            <a:endParaRPr lang="en-US" altLang="zh-TW" sz="3200" b="0" i="0" dirty="0">
              <a:solidFill>
                <a:srgbClr val="FF0000"/>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9121557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3539430"/>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如何向一個六歲小孩解釋登月？</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重點是</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解釋</a:t>
            </a:r>
            <a:endParaRPr kumimoji="1" lang="en-US" altLang="zh-TW"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六歲</a:t>
            </a:r>
            <a:endParaRPr kumimoji="1" lang="en-US" altLang="zh-TW"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登月</a:t>
            </a:r>
            <a:endParaRPr kumimoji="1" lang="en-US" altLang="zh-TW"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解釋是一個「指令」</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希望</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LLM</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能了解「</a:t>
            </a:r>
            <a:r>
              <a:rPr kumimoji="1" lang="zh-TW" altLang="en-US"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指令</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」而不只是「接龍」</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524000" y="152400"/>
            <a:ext cx="6781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產生下一個字的可能</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36</a:t>
            </a:fld>
            <a:endParaRPr kumimoji="0" lang="en-US" dirty="0"/>
          </a:p>
        </p:txBody>
      </p:sp>
    </p:spTree>
    <p:extLst>
      <p:ext uri="{BB962C8B-B14F-4D97-AF65-F5344CB8AC3E}">
        <p14:creationId xmlns:p14="http://schemas.microsoft.com/office/powerpoint/2010/main" val="145668714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62150" y="425393"/>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大型語言模的進化</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47625" y="69183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53400" y="6918325"/>
            <a:ext cx="914400" cy="244475"/>
          </a:xfrm>
        </p:spPr>
        <p:txBody>
          <a:bodyPr/>
          <a:lstStyle/>
          <a:p>
            <a:pPr algn="r"/>
            <a:fld id="{F99EC173-99AE-4773-AB25-02E469A13EAE}" type="slidenum">
              <a:rPr kumimoji="0" lang="en-US" sz="1200" smtClean="0">
                <a:solidFill>
                  <a:schemeClr val="tx2"/>
                </a:solidFill>
              </a:rPr>
              <a:pPr algn="r"/>
              <a:t>37</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89113" y="1531362"/>
            <a:ext cx="7924800" cy="5509200"/>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所以我們希望</a:t>
            </a:r>
            <a:r>
              <a:rPr lang="en-US" altLang="zh-TW" sz="3200" b="0" i="0" dirty="0">
                <a:effectLst/>
                <a:latin typeface="微軟正黑體" panose="020B0604030504040204" pitchFamily="34" charset="-120"/>
                <a:ea typeface="微軟正黑體" panose="020B0604030504040204" pitchFamily="34" charset="-120"/>
              </a:rPr>
              <a:t>LLM</a:t>
            </a:r>
            <a:r>
              <a:rPr lang="zh-TW" altLang="en-US" sz="3200" b="0" i="0" dirty="0">
                <a:effectLst/>
                <a:latin typeface="微軟正黑體" panose="020B0604030504040204" pitchFamily="34" charset="-120"/>
                <a:ea typeface="微軟正黑體" panose="020B0604030504040204" pitchFamily="34" charset="-120"/>
              </a:rPr>
              <a:t>了解「指令」</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必須對人類語言有很強的抽象能力</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能不能把「</a:t>
            </a:r>
            <a:r>
              <a:rPr lang="zh-TW" altLang="en-US" sz="3200" b="0" i="0" dirty="0">
                <a:solidFill>
                  <a:srgbClr val="FF0000"/>
                </a:solidFill>
                <a:effectLst/>
                <a:latin typeface="微軟正黑體" panose="020B0604030504040204" pitchFamily="34" charset="-120"/>
                <a:ea typeface="微軟正黑體" panose="020B0604030504040204" pitchFamily="34" charset="-120"/>
              </a:rPr>
              <a:t>理解指令</a:t>
            </a:r>
            <a:r>
              <a:rPr lang="zh-TW" altLang="en-US" sz="3200" b="0" i="0" dirty="0">
                <a:effectLst/>
                <a:latin typeface="微軟正黑體" panose="020B0604030504040204" pitchFamily="34" charset="-120"/>
                <a:ea typeface="微軟正黑體" panose="020B0604030504040204" pitchFamily="34" charset="-120"/>
              </a:rPr>
              <a:t>」的能力加入</a:t>
            </a:r>
            <a:r>
              <a:rPr lang="en-US" altLang="zh-TW" sz="3200" b="0" i="0" dirty="0" err="1">
                <a:effectLst/>
                <a:latin typeface="微軟正黑體" panose="020B0604030504040204" pitchFamily="34" charset="-120"/>
                <a:ea typeface="微軟正黑體" panose="020B0604030504040204" pitchFamily="34" charset="-120"/>
              </a:rPr>
              <a:t>llm</a:t>
            </a:r>
            <a:r>
              <a:rPr lang="en-US" altLang="zh-TW" sz="3200" b="0" i="0" dirty="0">
                <a:effectLst/>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從前用</a:t>
            </a:r>
            <a:r>
              <a:rPr lang="en-US" altLang="zh-TW" sz="3200" b="0" i="0" dirty="0">
                <a:effectLst/>
                <a:latin typeface="微軟正黑體" panose="020B0604030504040204" pitchFamily="34" charset="-120"/>
                <a:ea typeface="微軟正黑體" panose="020B0604030504040204" pitchFamily="34" charset="-120"/>
              </a:rPr>
              <a:t>downstream task</a:t>
            </a:r>
            <a:r>
              <a:rPr lang="zh-TW" altLang="en-US" sz="3200" b="0" i="0" dirty="0">
                <a:effectLst/>
                <a:latin typeface="微軟正黑體" panose="020B0604030504040204" pitchFamily="34" charset="-120"/>
                <a:ea typeface="微軟正黑體" panose="020B0604030504040204" pitchFamily="34" charset="-120"/>
              </a:rPr>
              <a:t>的少量</a:t>
            </a:r>
            <a:r>
              <a:rPr lang="en-US" altLang="zh-TW" sz="3200" dirty="0">
                <a:latin typeface="微軟正黑體" panose="020B0604030504040204" pitchFamily="34" charset="-120"/>
                <a:ea typeface="微軟正黑體" panose="020B0604030504040204" pitchFamily="34" charset="-120"/>
              </a:rPr>
              <a:t>data</a:t>
            </a:r>
            <a:r>
              <a:rPr lang="zh-TW" altLang="en-US" sz="3200" dirty="0">
                <a:latin typeface="微軟正黑體" panose="020B0604030504040204" pitchFamily="34" charset="-120"/>
                <a:ea typeface="微軟正黑體" panose="020B0604030504040204" pitchFamily="34" charset="-120"/>
              </a:rPr>
              <a:t>來</a:t>
            </a:r>
            <a:r>
              <a:rPr lang="en-US" altLang="zh-TW" sz="3200" dirty="0">
                <a:latin typeface="微軟正黑體" panose="020B0604030504040204" pitchFamily="34" charset="-120"/>
                <a:ea typeface="微軟正黑體" panose="020B0604030504040204" pitchFamily="34" charset="-120"/>
              </a:rPr>
              <a:t>fine tune </a:t>
            </a:r>
            <a:r>
              <a:rPr lang="en-US" altLang="zh-TW" sz="3200" dirty="0" err="1">
                <a:latin typeface="微軟正黑體" panose="020B0604030504040204" pitchFamily="34" charset="-120"/>
                <a:ea typeface="微軟正黑體" panose="020B0604030504040204" pitchFamily="34" charset="-120"/>
              </a:rPr>
              <a:t>plm</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能不能用一些充滿「指令」的</a:t>
            </a:r>
            <a:r>
              <a:rPr lang="en-US" altLang="zh-TW" sz="3200" b="0" i="0" dirty="0">
                <a:effectLst/>
                <a:latin typeface="微軟正黑體" panose="020B0604030504040204" pitchFamily="34" charset="-120"/>
                <a:ea typeface="微軟正黑體" panose="020B0604030504040204" pitchFamily="34" charset="-120"/>
              </a:rPr>
              <a:t>data</a:t>
            </a:r>
            <a:r>
              <a:rPr lang="zh-TW" altLang="en-US" sz="3200" b="0" i="0" dirty="0">
                <a:effectLst/>
                <a:latin typeface="微軟正黑體" panose="020B0604030504040204" pitchFamily="34" charset="-120"/>
                <a:ea typeface="微軟正黑體" panose="020B0604030504040204" pitchFamily="34" charset="-120"/>
              </a:rPr>
              <a:t>來教</a:t>
            </a:r>
            <a:r>
              <a:rPr lang="en-US" altLang="zh-TW" sz="3200" b="0" i="0" dirty="0" err="1">
                <a:effectLst/>
                <a:latin typeface="微軟正黑體" panose="020B0604030504040204" pitchFamily="34" charset="-120"/>
                <a:ea typeface="微軟正黑體" panose="020B0604030504040204" pitchFamily="34" charset="-120"/>
              </a:rPr>
              <a:t>llm</a:t>
            </a:r>
            <a:r>
              <a:rPr lang="zh-TW" altLang="en-US" sz="3200" b="0" i="0" dirty="0">
                <a:effectLst/>
                <a:latin typeface="微軟正黑體" panose="020B0604030504040204" pitchFamily="34" charset="-120"/>
                <a:ea typeface="微軟正黑體" panose="020B0604030504040204" pitchFamily="34" charset="-120"/>
              </a:rPr>
              <a:t>看懂指令？知道我們要下指令這件事，而不是看資料本身的意義？</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稱之為</a:t>
            </a:r>
            <a:r>
              <a:rPr lang="en-US" altLang="zh-TW" sz="3200" b="0" i="0" dirty="0">
                <a:effectLst/>
                <a:latin typeface="微軟正黑體" panose="020B0604030504040204" pitchFamily="34" charset="-120"/>
                <a:ea typeface="微軟正黑體" panose="020B0604030504040204" pitchFamily="34" charset="-120"/>
              </a:rPr>
              <a:t>Instruction Tuning</a:t>
            </a:r>
            <a:r>
              <a:rPr lang="zh-TW" altLang="en-US" sz="3200" b="0" i="0" dirty="0">
                <a:effectLst/>
                <a:latin typeface="微軟正黑體" panose="020B0604030504040204" pitchFamily="34" charset="-120"/>
                <a:ea typeface="微軟正黑體" panose="020B0604030504040204" pitchFamily="34" charset="-120"/>
              </a:rPr>
              <a:t>，又稱為</a:t>
            </a:r>
            <a:r>
              <a:rPr lang="en-US" altLang="zh-TW" sz="3200" b="0" i="0" dirty="0">
                <a:effectLst/>
                <a:latin typeface="微軟正黑體" panose="020B0604030504040204" pitchFamily="34" charset="-120"/>
                <a:ea typeface="微軟正黑體" panose="020B0604030504040204" pitchFamily="34" charset="-120"/>
              </a:rPr>
              <a:t>Supervised Fine Tuning(SFT)</a:t>
            </a: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24605870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tuning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38</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讓模型學會指示</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C655B755-6CDA-2B0C-D5B4-4D868FA38CEA}"/>
              </a:ext>
            </a:extLst>
          </p:cNvPr>
          <p:cNvPicPr>
            <a:picLocks noChangeAspect="1"/>
          </p:cNvPicPr>
          <p:nvPr/>
        </p:nvPicPr>
        <p:blipFill>
          <a:blip r:embed="rId3"/>
          <a:stretch>
            <a:fillRect/>
          </a:stretch>
        </p:blipFill>
        <p:spPr>
          <a:xfrm>
            <a:off x="0" y="2187465"/>
            <a:ext cx="9144000" cy="3626420"/>
          </a:xfrm>
          <a:prstGeom prst="rect">
            <a:avLst/>
          </a:prstGeom>
        </p:spPr>
      </p:pic>
    </p:spTree>
    <p:extLst>
      <p:ext uri="{BB962C8B-B14F-4D97-AF65-F5344CB8AC3E}">
        <p14:creationId xmlns:p14="http://schemas.microsoft.com/office/powerpoint/2010/main" val="99405276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tuning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39</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讓模型學會指示</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10" name="圖片 9">
            <a:extLst>
              <a:ext uri="{FF2B5EF4-FFF2-40B4-BE49-F238E27FC236}">
                <a16:creationId xmlns:a16="http://schemas.microsoft.com/office/drawing/2014/main" id="{149821A4-704E-193B-1016-60413220BA55}"/>
              </a:ext>
            </a:extLst>
          </p:cNvPr>
          <p:cNvPicPr>
            <a:picLocks noChangeAspect="1"/>
          </p:cNvPicPr>
          <p:nvPr/>
        </p:nvPicPr>
        <p:blipFill>
          <a:blip r:embed="rId3"/>
          <a:stretch>
            <a:fillRect/>
          </a:stretch>
        </p:blipFill>
        <p:spPr>
          <a:xfrm>
            <a:off x="0" y="1779782"/>
            <a:ext cx="9144000" cy="4580787"/>
          </a:xfrm>
          <a:prstGeom prst="rect">
            <a:avLst/>
          </a:prstGeom>
        </p:spPr>
      </p:pic>
    </p:spTree>
    <p:extLst>
      <p:ext uri="{BB962C8B-B14F-4D97-AF65-F5344CB8AC3E}">
        <p14:creationId xmlns:p14="http://schemas.microsoft.com/office/powerpoint/2010/main" val="87742405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9E12CB93-4738-66EA-77F7-75E4F88BADC0}"/>
              </a:ext>
            </a:extLst>
          </p:cNvPr>
          <p:cNvPicPr>
            <a:picLocks noChangeAspect="1"/>
          </p:cNvPicPr>
          <p:nvPr/>
        </p:nvPicPr>
        <p:blipFill>
          <a:blip r:embed="rId2"/>
          <a:stretch>
            <a:fillRect/>
          </a:stretch>
        </p:blipFill>
        <p:spPr>
          <a:xfrm>
            <a:off x="228600" y="2133600"/>
            <a:ext cx="8686800" cy="2827495"/>
          </a:xfrm>
          <a:prstGeom prst="rect">
            <a:avLst/>
          </a:prstGeom>
        </p:spPr>
      </p:pic>
      <p:sp>
        <p:nvSpPr>
          <p:cNvPr id="8" name="文字版面配置區 2">
            <a:extLst>
              <a:ext uri="{FF2B5EF4-FFF2-40B4-BE49-F238E27FC236}">
                <a16:creationId xmlns:a16="http://schemas.microsoft.com/office/drawing/2014/main" id="{338D04A1-994B-C3C1-935E-F9DE36EE4C37}"/>
              </a:ext>
            </a:extLst>
          </p:cNvPr>
          <p:cNvSpPr txBox="1">
            <a:spLocks/>
          </p:cNvSpPr>
          <p:nvPr/>
        </p:nvSpPr>
        <p:spPr>
          <a:xfrm>
            <a:off x="3048000" y="304800"/>
            <a:ext cx="3733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表現非常好</a:t>
            </a:r>
          </a:p>
        </p:txBody>
      </p:sp>
    </p:spTree>
    <p:extLst>
      <p:ext uri="{BB962C8B-B14F-4D97-AF65-F5344CB8AC3E}">
        <p14:creationId xmlns:p14="http://schemas.microsoft.com/office/powerpoint/2010/main" val="296548518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tuning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40</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讓模型學會指示</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57EE6239-D52B-690C-EB7C-A1E09A0270E3}"/>
              </a:ext>
            </a:extLst>
          </p:cNvPr>
          <p:cNvPicPr>
            <a:picLocks noChangeAspect="1"/>
          </p:cNvPicPr>
          <p:nvPr/>
        </p:nvPicPr>
        <p:blipFill>
          <a:blip r:embed="rId3"/>
          <a:stretch>
            <a:fillRect/>
          </a:stretch>
        </p:blipFill>
        <p:spPr>
          <a:xfrm>
            <a:off x="685801" y="1622359"/>
            <a:ext cx="8305800" cy="4851175"/>
          </a:xfrm>
          <a:prstGeom prst="rect">
            <a:avLst/>
          </a:prstGeom>
        </p:spPr>
      </p:pic>
    </p:spTree>
    <p:extLst>
      <p:ext uri="{BB962C8B-B14F-4D97-AF65-F5344CB8AC3E}">
        <p14:creationId xmlns:p14="http://schemas.microsoft.com/office/powerpoint/2010/main" val="343765841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tuning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41</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讓模型學會指示</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48E13B5E-48F5-A90F-33C1-B5417CFD3B9F}"/>
              </a:ext>
            </a:extLst>
          </p:cNvPr>
          <p:cNvPicPr>
            <a:picLocks noChangeAspect="1"/>
          </p:cNvPicPr>
          <p:nvPr/>
        </p:nvPicPr>
        <p:blipFill>
          <a:blip r:embed="rId3"/>
          <a:stretch>
            <a:fillRect/>
          </a:stretch>
        </p:blipFill>
        <p:spPr>
          <a:xfrm>
            <a:off x="0" y="1937015"/>
            <a:ext cx="9144000" cy="4071084"/>
          </a:xfrm>
          <a:prstGeom prst="rect">
            <a:avLst/>
          </a:prstGeom>
        </p:spPr>
      </p:pic>
    </p:spTree>
    <p:extLst>
      <p:ext uri="{BB962C8B-B14F-4D97-AF65-F5344CB8AC3E}">
        <p14:creationId xmlns:p14="http://schemas.microsoft.com/office/powerpoint/2010/main" val="66104591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tuning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42</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讓模型學會指示</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748C3102-5758-3376-9FD1-709B1A7BC12F}"/>
              </a:ext>
            </a:extLst>
          </p:cNvPr>
          <p:cNvPicPr>
            <a:picLocks noChangeAspect="1"/>
          </p:cNvPicPr>
          <p:nvPr/>
        </p:nvPicPr>
        <p:blipFill>
          <a:blip r:embed="rId3"/>
          <a:stretch>
            <a:fillRect/>
          </a:stretch>
        </p:blipFill>
        <p:spPr>
          <a:xfrm>
            <a:off x="0" y="2362200"/>
            <a:ext cx="9144000" cy="2828384"/>
          </a:xfrm>
          <a:prstGeom prst="rect">
            <a:avLst/>
          </a:prstGeom>
        </p:spPr>
      </p:pic>
    </p:spTree>
    <p:extLst>
      <p:ext uri="{BB962C8B-B14F-4D97-AF65-F5344CB8AC3E}">
        <p14:creationId xmlns:p14="http://schemas.microsoft.com/office/powerpoint/2010/main" val="58392539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tuning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43</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讓模型學會指示</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70E080E6-0104-8C9B-CF87-0ABDAFB471E9}"/>
              </a:ext>
            </a:extLst>
          </p:cNvPr>
          <p:cNvPicPr>
            <a:picLocks noChangeAspect="1"/>
          </p:cNvPicPr>
          <p:nvPr/>
        </p:nvPicPr>
        <p:blipFill>
          <a:blip r:embed="rId3"/>
          <a:stretch>
            <a:fillRect/>
          </a:stretch>
        </p:blipFill>
        <p:spPr>
          <a:xfrm>
            <a:off x="0" y="2362200"/>
            <a:ext cx="9144000" cy="3060000"/>
          </a:xfrm>
          <a:prstGeom prst="rect">
            <a:avLst/>
          </a:prstGeom>
        </p:spPr>
      </p:pic>
    </p:spTree>
    <p:extLst>
      <p:ext uri="{BB962C8B-B14F-4D97-AF65-F5344CB8AC3E}">
        <p14:creationId xmlns:p14="http://schemas.microsoft.com/office/powerpoint/2010/main" val="114757922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62150" y="425393"/>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大型語言模的進化</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47625" y="69183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53400" y="6918325"/>
            <a:ext cx="914400" cy="244475"/>
          </a:xfrm>
        </p:spPr>
        <p:txBody>
          <a:bodyPr/>
          <a:lstStyle/>
          <a:p>
            <a:pPr algn="r"/>
            <a:fld id="{F99EC173-99AE-4773-AB25-02E469A13EAE}" type="slidenum">
              <a:rPr kumimoji="0" lang="en-US" sz="1200" smtClean="0">
                <a:solidFill>
                  <a:schemeClr val="tx2"/>
                </a:solidFill>
              </a:rPr>
              <a:pPr algn="r"/>
              <a:t>44</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653600"/>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SFT</a:t>
            </a:r>
            <a:r>
              <a:rPr lang="zh-TW" altLang="en-US" sz="3200" b="0" i="0" dirty="0">
                <a:effectLst/>
                <a:latin typeface="微軟正黑體" panose="020B0604030504040204" pitchFamily="34" charset="-120"/>
                <a:ea typeface="微軟正黑體" panose="020B0604030504040204" pitchFamily="34" charset="-120"/>
              </a:rPr>
              <a:t>已經包含了「聽人類的指示」的抽象意義，因此進入「人類指導」的範圍</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人類指導的背後意義，就是聽人類的話</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此時的</a:t>
            </a:r>
            <a:r>
              <a:rPr lang="en-US" altLang="zh-TW" sz="3200" b="0" i="0" dirty="0">
                <a:effectLst/>
                <a:latin typeface="微軟正黑體" panose="020B0604030504040204" pitchFamily="34" charset="-120"/>
                <a:ea typeface="微軟正黑體" panose="020B0604030504040204" pitchFamily="34" charset="-120"/>
              </a:rPr>
              <a:t>LLM</a:t>
            </a:r>
            <a:r>
              <a:rPr lang="zh-TW" altLang="en-US" sz="3200" b="0" i="0" dirty="0">
                <a:effectLst/>
                <a:latin typeface="微軟正黑體" panose="020B0604030504040204" pitchFamily="34" charset="-120"/>
                <a:ea typeface="微軟正黑體" panose="020B0604030504040204" pitchFamily="34" charset="-120"/>
              </a:rPr>
              <a:t>開始加入人類的意識</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因此通常說的</a:t>
            </a:r>
            <a:r>
              <a:rPr lang="en-US" altLang="zh-TW" sz="3200" b="0" i="0" dirty="0" err="1">
                <a:effectLst/>
                <a:latin typeface="微軟正黑體" panose="020B0604030504040204" pitchFamily="34" charset="-120"/>
                <a:ea typeface="微軟正黑體" panose="020B0604030504040204" pitchFamily="34" charset="-120"/>
              </a:rPr>
              <a:t>sft</a:t>
            </a:r>
            <a:r>
              <a:rPr lang="zh-TW" altLang="en-US" sz="3200" b="0" i="0" dirty="0">
                <a:effectLst/>
                <a:latin typeface="微軟正黑體" panose="020B0604030504040204" pitchFamily="34" charset="-120"/>
                <a:ea typeface="微軟正黑體" panose="020B0604030504040204" pitchFamily="34" charset="-120"/>
              </a:rPr>
              <a:t>已經不是之前範式所表示的</a:t>
            </a:r>
            <a:r>
              <a:rPr lang="en-US" altLang="zh-TW" sz="3200" b="0" i="0" dirty="0">
                <a:effectLst/>
                <a:latin typeface="微軟正黑體" panose="020B0604030504040204" pitchFamily="34" charset="-120"/>
                <a:ea typeface="微軟正黑體" panose="020B0604030504040204" pitchFamily="34" charset="-120"/>
              </a:rPr>
              <a:t>finetuning</a:t>
            </a:r>
            <a:r>
              <a:rPr lang="zh-TW" altLang="en-US" sz="3200" b="0" i="0" dirty="0">
                <a:effectLst/>
                <a:latin typeface="微軟正黑體" panose="020B0604030504040204" pitchFamily="34" charset="-120"/>
                <a:ea typeface="微軟正黑體" panose="020B0604030504040204" pitchFamily="34" charset="-120"/>
              </a:rPr>
              <a:t>，而進入強化學習的範圍</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a:t>
            </a:r>
            <a:r>
              <a:rPr lang="en-US" altLang="zh-TW" sz="3200" b="0" i="0" dirty="0" err="1">
                <a:effectLst/>
                <a:latin typeface="微軟正黑體" panose="020B0604030504040204" pitchFamily="34" charset="-120"/>
                <a:ea typeface="微軟正黑體" panose="020B0604030504040204" pitchFamily="34" charset="-120"/>
              </a:rPr>
              <a:t>huggingface</a:t>
            </a:r>
            <a:r>
              <a:rPr lang="zh-TW" altLang="en-US" sz="3200" b="0" i="0" dirty="0">
                <a:effectLst/>
                <a:latin typeface="微軟正黑體" panose="020B0604030504040204" pitchFamily="34" charset="-120"/>
                <a:ea typeface="微軟正黑體" panose="020B0604030504040204" pitchFamily="34" charset="-120"/>
              </a:rPr>
              <a:t>的函式庫中，把</a:t>
            </a:r>
            <a:r>
              <a:rPr lang="en-US" altLang="zh-TW" sz="3200" b="0" i="0" dirty="0" err="1">
                <a:effectLst/>
                <a:latin typeface="微軟正黑體" panose="020B0604030504040204" pitchFamily="34" charset="-120"/>
                <a:ea typeface="微軟正黑體" panose="020B0604030504040204" pitchFamily="34" charset="-120"/>
              </a:rPr>
              <a:t>sft</a:t>
            </a:r>
            <a:r>
              <a:rPr lang="zh-TW" altLang="en-US" sz="3200" b="0" i="0" dirty="0">
                <a:effectLst/>
                <a:latin typeface="微軟正黑體" panose="020B0604030504040204" pitchFamily="34" charset="-120"/>
                <a:ea typeface="微軟正黑體" panose="020B0604030504040204" pitchFamily="34" charset="-120"/>
              </a:rPr>
              <a:t>放入強化學習的</a:t>
            </a:r>
            <a:r>
              <a:rPr lang="en-US" altLang="zh-TW" sz="3200" b="0" i="0" dirty="0">
                <a:effectLst/>
                <a:latin typeface="微軟正黑體" panose="020B0604030504040204" pitchFamily="34" charset="-120"/>
                <a:ea typeface="微軟正黑體" panose="020B0604030504040204" pitchFamily="34" charset="-120"/>
              </a:rPr>
              <a:t>transformer RL</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這個動作已經有</a:t>
            </a:r>
            <a:r>
              <a:rPr lang="en-US" altLang="zh-TW" sz="3200" b="0" i="0" dirty="0">
                <a:effectLst/>
                <a:latin typeface="微軟正黑體" panose="020B0604030504040204" pitchFamily="34" charset="-120"/>
                <a:ea typeface="微軟正黑體" panose="020B0604030504040204" pitchFamily="34" charset="-120"/>
              </a:rPr>
              <a:t>Alignment</a:t>
            </a:r>
            <a:r>
              <a:rPr lang="zh-TW" altLang="en-US" sz="3200" b="0" i="0" dirty="0">
                <a:effectLst/>
                <a:latin typeface="微軟正黑體" panose="020B0604030504040204" pitchFamily="34" charset="-120"/>
                <a:ea typeface="微軟正黑體" panose="020B0604030504040204" pitchFamily="34" charset="-120"/>
              </a:rPr>
              <a:t>的意圖了</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70910809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62150" y="425393"/>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大型語言模的進化</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47625" y="69183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53400" y="6918325"/>
            <a:ext cx="914400" cy="244475"/>
          </a:xfrm>
        </p:spPr>
        <p:txBody>
          <a:bodyPr/>
          <a:lstStyle/>
          <a:p>
            <a:pPr algn="r"/>
            <a:fld id="{F99EC173-99AE-4773-AB25-02E469A13EAE}" type="slidenum">
              <a:rPr kumimoji="0" lang="en-US" sz="1200" smtClean="0">
                <a:solidFill>
                  <a:schemeClr val="tx2"/>
                </a:solidFill>
              </a:rPr>
              <a:pPr algn="r"/>
              <a:t>45</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653600"/>
            <a:ext cx="7924800" cy="2062103"/>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只有產生下一個</a:t>
            </a:r>
            <a:r>
              <a:rPr lang="en-US" altLang="zh-TW" sz="3200" b="0" i="0" dirty="0">
                <a:effectLst/>
                <a:latin typeface="微軟正黑體" panose="020B0604030504040204" pitchFamily="34" charset="-120"/>
                <a:ea typeface="微軟正黑體" panose="020B0604030504040204" pitchFamily="34" charset="-120"/>
              </a:rPr>
              <a:t>token</a:t>
            </a:r>
            <a:r>
              <a:rPr lang="zh-TW" altLang="en-US" sz="3200" b="0" i="0" dirty="0">
                <a:effectLst/>
                <a:latin typeface="微軟正黑體" panose="020B0604030504040204" pitchFamily="34" charset="-120"/>
                <a:ea typeface="微軟正黑體" panose="020B0604030504040204" pitchFamily="34" charset="-120"/>
              </a:rPr>
              <a:t>能力的</a:t>
            </a:r>
            <a:r>
              <a:rPr lang="en-US" altLang="zh-TW" sz="3200" b="0" i="0" dirty="0" err="1">
                <a:effectLst/>
                <a:latin typeface="微軟正黑體" panose="020B0604030504040204" pitchFamily="34" charset="-120"/>
                <a:ea typeface="微軟正黑體" panose="020B0604030504040204" pitchFamily="34" charset="-120"/>
              </a:rPr>
              <a:t>llm</a:t>
            </a:r>
            <a:r>
              <a:rPr lang="en-US" altLang="zh-TW" sz="3200" b="0" i="0" dirty="0">
                <a:effectLst/>
                <a:latin typeface="微軟正黑體" panose="020B0604030504040204" pitchFamily="34" charset="-120"/>
                <a:ea typeface="微軟正黑體" panose="020B0604030504040204" pitchFamily="34" charset="-120"/>
              </a:rPr>
              <a:t>(base)</a:t>
            </a:r>
          </a:p>
          <a:p>
            <a:pPr marL="914400" lvl="1"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GPT</a:t>
            </a:r>
            <a:r>
              <a:rPr lang="zh-TW" altLang="en-US" sz="3200" dirty="0">
                <a:latin typeface="微軟正黑體" panose="020B0604030504040204" pitchFamily="34" charset="-120"/>
                <a:ea typeface="微軟正黑體" panose="020B0604030504040204" pitchFamily="34" charset="-120"/>
              </a:rPr>
              <a:t>、</a:t>
            </a:r>
            <a:r>
              <a:rPr lang="en-US" altLang="zh-TW" sz="3200" dirty="0">
                <a:latin typeface="微軟正黑體" panose="020B0604030504040204" pitchFamily="34" charset="-120"/>
                <a:ea typeface="微軟正黑體" panose="020B0604030504040204" pitchFamily="34" charset="-120"/>
              </a:rPr>
              <a:t>GPT2</a:t>
            </a:r>
            <a:r>
              <a:rPr lang="zh-TW" altLang="en-US" sz="3200" dirty="0">
                <a:latin typeface="微軟正黑體" panose="020B0604030504040204" pitchFamily="34" charset="-120"/>
                <a:ea typeface="微軟正黑體" panose="020B0604030504040204" pitchFamily="34" charset="-120"/>
              </a:rPr>
              <a:t>、</a:t>
            </a:r>
            <a:r>
              <a:rPr lang="en-US" altLang="zh-TW" sz="3200" dirty="0">
                <a:latin typeface="微軟正黑體" panose="020B0604030504040204" pitchFamily="34" charset="-120"/>
                <a:ea typeface="微軟正黑體" panose="020B0604030504040204" pitchFamily="34" charset="-120"/>
              </a:rPr>
              <a:t>GPT3</a:t>
            </a:r>
            <a:r>
              <a:rPr lang="zh-TW" altLang="en-US" sz="3200" dirty="0">
                <a:latin typeface="微軟正黑體" panose="020B0604030504040204" pitchFamily="34" charset="-120"/>
                <a:ea typeface="微軟正黑體" panose="020B0604030504040204" pitchFamily="34" charset="-120"/>
              </a:rPr>
              <a:t>、</a:t>
            </a:r>
            <a:r>
              <a:rPr lang="en-US" altLang="zh-TW" sz="3200" dirty="0">
                <a:latin typeface="微軟正黑體" panose="020B0604030504040204" pitchFamily="34" charset="-120"/>
                <a:ea typeface="微軟正黑體" panose="020B0604030504040204" pitchFamily="34" charset="-120"/>
              </a:rPr>
              <a:t>llama2</a:t>
            </a:r>
          </a:p>
          <a:p>
            <a:pPr marL="450850" lvl="1" indent="-45085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經過</a:t>
            </a:r>
            <a:r>
              <a:rPr lang="en-US" altLang="zh-TW" sz="3200" dirty="0" err="1">
                <a:latin typeface="微軟正黑體" panose="020B0604030504040204" pitchFamily="34" charset="-120"/>
                <a:ea typeface="微軟正黑體" panose="020B0604030504040204" pitchFamily="34" charset="-120"/>
              </a:rPr>
              <a:t>sft</a:t>
            </a:r>
            <a:r>
              <a:rPr lang="zh-TW" altLang="en-US" sz="3200" dirty="0">
                <a:latin typeface="微軟正黑體" panose="020B0604030504040204" pitchFamily="34" charset="-120"/>
                <a:ea typeface="微軟正黑體" panose="020B0604030504040204" pitchFamily="34" charset="-120"/>
              </a:rPr>
              <a:t>的</a:t>
            </a:r>
            <a:r>
              <a:rPr lang="en-US" altLang="zh-TW" sz="3200" dirty="0" err="1">
                <a:latin typeface="微軟正黑體" panose="020B0604030504040204" pitchFamily="34" charset="-120"/>
                <a:ea typeface="微軟正黑體" panose="020B0604030504040204" pitchFamily="34" charset="-120"/>
              </a:rPr>
              <a:t>llm</a:t>
            </a:r>
            <a:r>
              <a:rPr lang="en-US" altLang="zh-TW" sz="3200" dirty="0">
                <a:latin typeface="微軟正黑體" panose="020B0604030504040204" pitchFamily="34" charset="-120"/>
                <a:ea typeface="微軟正黑體" panose="020B0604030504040204" pitchFamily="34" charset="-120"/>
              </a:rPr>
              <a:t>(instruction tuned)</a:t>
            </a:r>
          </a:p>
          <a:p>
            <a:pPr marL="914400" lvl="1" indent="-457200">
              <a:buFont typeface="Arial" panose="020B0604020202020204" pitchFamily="34" charset="0"/>
              <a:buChar char="•"/>
            </a:pPr>
            <a:r>
              <a:rPr lang="en-US" altLang="zh-TW" sz="3200" dirty="0" err="1">
                <a:latin typeface="微軟正黑體" panose="020B0604030504040204" pitchFamily="34" charset="-120"/>
                <a:ea typeface="微軟正黑體" panose="020B0604030504040204" pitchFamily="34" charset="-120"/>
              </a:rPr>
              <a:t>InstructGPT</a:t>
            </a:r>
            <a:r>
              <a:rPr lang="zh-TW" altLang="en-US" sz="3200" dirty="0">
                <a:latin typeface="微軟正黑體" panose="020B0604030504040204" pitchFamily="34" charset="-120"/>
                <a:ea typeface="微軟正黑體" panose="020B0604030504040204" pitchFamily="34" charset="-120"/>
              </a:rPr>
              <a:t>、</a:t>
            </a:r>
            <a:r>
              <a:rPr lang="en-US" altLang="zh-TW" sz="3200" dirty="0">
                <a:latin typeface="微軟正黑體" panose="020B0604030504040204" pitchFamily="34" charset="-120"/>
                <a:ea typeface="微軟正黑體" panose="020B0604030504040204" pitchFamily="34" charset="-120"/>
              </a:rPr>
              <a:t>Alpaca</a:t>
            </a:r>
          </a:p>
        </p:txBody>
      </p:sp>
      <p:pic>
        <p:nvPicPr>
          <p:cNvPr id="6" name="圖片 5">
            <a:extLst>
              <a:ext uri="{FF2B5EF4-FFF2-40B4-BE49-F238E27FC236}">
                <a16:creationId xmlns:a16="http://schemas.microsoft.com/office/drawing/2014/main" id="{96B1B225-BF4C-E186-B993-55D17DC06100}"/>
              </a:ext>
            </a:extLst>
          </p:cNvPr>
          <p:cNvPicPr>
            <a:picLocks noChangeAspect="1"/>
          </p:cNvPicPr>
          <p:nvPr/>
        </p:nvPicPr>
        <p:blipFill>
          <a:blip r:embed="rId3"/>
          <a:stretch>
            <a:fillRect/>
          </a:stretch>
        </p:blipFill>
        <p:spPr>
          <a:xfrm>
            <a:off x="1828800" y="3880043"/>
            <a:ext cx="5867400" cy="2840812"/>
          </a:xfrm>
          <a:prstGeom prst="rect">
            <a:avLst/>
          </a:prstGeom>
        </p:spPr>
      </p:pic>
    </p:spTree>
    <p:extLst>
      <p:ext uri="{BB962C8B-B14F-4D97-AF65-F5344CB8AC3E}">
        <p14:creationId xmlns:p14="http://schemas.microsoft.com/office/powerpoint/2010/main" val="249968977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1524000" y="3048000"/>
            <a:ext cx="6248400" cy="990600"/>
          </a:xfrm>
        </p:spPr>
        <p:txBody>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SFT</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之後所產生的問題</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11/30/2023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46</a:t>
            </a:fld>
            <a:endParaRPr kumimoji="0" lang="en-US" dirty="0"/>
          </a:p>
        </p:txBody>
      </p:sp>
    </p:spTree>
    <p:extLst>
      <p:ext uri="{BB962C8B-B14F-4D97-AF65-F5344CB8AC3E}">
        <p14:creationId xmlns:p14="http://schemas.microsoft.com/office/powerpoint/2010/main" val="221669805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76154"/>
            <a:ext cx="6553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經過</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SFT</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47</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219200"/>
            <a:ext cx="7924800" cy="6001643"/>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看得懂人類的指令，做出回答</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答案是否有用？有害？有偏見？</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答案不但要正確，還要符合人類期待</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此時必須加入人類的判斷</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人類的判斷</a:t>
            </a:r>
            <a:r>
              <a:rPr lang="en-US" altLang="zh-TW" sz="3200" b="0" i="0" dirty="0">
                <a:effectLst/>
                <a:latin typeface="微軟正黑體" panose="020B0604030504040204" pitchFamily="34" charset="-120"/>
                <a:ea typeface="微軟正黑體" panose="020B0604030504040204" pitchFamily="34" charset="-120"/>
                <a:sym typeface="Wingdings" panose="05000000000000000000" pitchFamily="2" charset="2"/>
              </a:rPr>
              <a:t></a:t>
            </a:r>
            <a:r>
              <a:rPr lang="zh-TW" altLang="en-US" sz="3200" b="0" i="0" dirty="0">
                <a:effectLst/>
                <a:latin typeface="微軟正黑體" panose="020B0604030504040204" pitchFamily="34" charset="-120"/>
                <a:ea typeface="微軟正黑體" panose="020B0604030504040204" pitchFamily="34" charset="-120"/>
                <a:sym typeface="Wingdings" panose="05000000000000000000" pitchFamily="2" charset="2"/>
              </a:rPr>
              <a:t>強化學習的加入</a:t>
            </a:r>
            <a:endParaRPr lang="en-US" altLang="zh-TW" sz="3200" b="0" i="0" dirty="0">
              <a:effectLst/>
              <a:latin typeface="微軟正黑體" panose="020B0604030504040204" pitchFamily="34" charset="-120"/>
              <a:ea typeface="微軟正黑體" panose="020B0604030504040204" pitchFamily="34" charset="-120"/>
              <a:sym typeface="Wingdings" panose="05000000000000000000" pitchFamily="2" charset="2"/>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不可能花很多人力來判斷，需要自動化的方式來進行判別</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獎勵模型的使用</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將</a:t>
            </a:r>
            <a:r>
              <a:rPr lang="en-US" altLang="zh-TW" sz="3200" dirty="0" err="1">
                <a:latin typeface="微軟正黑體" panose="020B0604030504040204" pitchFamily="34" charset="-120"/>
                <a:ea typeface="微軟正黑體" panose="020B0604030504040204" pitchFamily="34" charset="-120"/>
              </a:rPr>
              <a:t>llm</a:t>
            </a:r>
            <a:r>
              <a:rPr lang="zh-TW" altLang="en-US" sz="3200" dirty="0">
                <a:latin typeface="微軟正黑體" panose="020B0604030504040204" pitchFamily="34" charset="-120"/>
                <a:ea typeface="微軟正黑體" panose="020B0604030504040204" pitchFamily="34" charset="-120"/>
              </a:rPr>
              <a:t>調整成符合人類的期待，稱之為對齊</a:t>
            </a:r>
            <a:r>
              <a:rPr lang="en-US" altLang="zh-TW" sz="3200" dirty="0">
                <a:latin typeface="微軟正黑體" panose="020B0604030504040204" pitchFamily="34" charset="-120"/>
                <a:ea typeface="微軟正黑體" panose="020B0604030504040204" pitchFamily="34" charset="-120"/>
              </a:rPr>
              <a:t>(Alignment)</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27313059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76154"/>
            <a:ext cx="65532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Alignment</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的作法</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48</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219200"/>
            <a:ext cx="7924800" cy="452431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先找一個預訓練基礎模型</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準備</a:t>
            </a:r>
            <a:r>
              <a:rPr lang="en-US" altLang="zh-TW" sz="3200" b="0" i="0" dirty="0">
                <a:effectLst/>
                <a:latin typeface="微軟正黑體" panose="020B0604030504040204" pitchFamily="34" charset="-120"/>
                <a:ea typeface="微軟正黑體" panose="020B0604030504040204" pitchFamily="34" charset="-120"/>
              </a:rPr>
              <a:t>prompt</a:t>
            </a:r>
            <a:r>
              <a:rPr lang="zh-TW" altLang="en-US" sz="3200" b="0" i="0" dirty="0">
                <a:effectLst/>
                <a:latin typeface="微軟正黑體" panose="020B0604030504040204" pitchFamily="34" charset="-120"/>
                <a:ea typeface="微軟正黑體" panose="020B0604030504040204" pitchFamily="34" charset="-120"/>
              </a:rPr>
              <a:t>資料庫，充滿了</a:t>
            </a:r>
            <a:r>
              <a:rPr lang="en-US" altLang="zh-TW" sz="3200" b="0" i="0" dirty="0">
                <a:effectLst/>
                <a:latin typeface="微軟正黑體" panose="020B0604030504040204" pitchFamily="34" charset="-120"/>
                <a:ea typeface="微軟正黑體" panose="020B0604030504040204" pitchFamily="34" charset="-120"/>
              </a:rPr>
              <a:t>prompts</a:t>
            </a:r>
            <a:r>
              <a:rPr lang="zh-TW" altLang="en-US" sz="3200" b="0" i="0" dirty="0">
                <a:effectLst/>
                <a:latin typeface="微軟正黑體" panose="020B0604030504040204" pitchFamily="34" charset="-120"/>
                <a:ea typeface="微軟正黑體" panose="020B0604030504040204" pitchFamily="34" charset="-120"/>
              </a:rPr>
              <a:t>，可能是人寫的，也可能是其它</a:t>
            </a:r>
            <a:r>
              <a:rPr lang="en-US" altLang="zh-TW" sz="3200" b="0" i="0" dirty="0">
                <a:effectLst/>
                <a:latin typeface="微軟正黑體" panose="020B0604030504040204" pitchFamily="34" charset="-120"/>
                <a:ea typeface="微軟正黑體" panose="020B0604030504040204" pitchFamily="34" charset="-120"/>
              </a:rPr>
              <a:t>AI</a:t>
            </a:r>
            <a:r>
              <a:rPr lang="zh-TW" altLang="en-US" sz="3200" b="0" i="0" dirty="0">
                <a:effectLst/>
                <a:latin typeface="微軟正黑體" panose="020B0604030504040204" pitchFamily="34" charset="-120"/>
                <a:ea typeface="微軟正黑體" panose="020B0604030504040204" pitchFamily="34" charset="-120"/>
              </a:rPr>
              <a:t>產生</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根據</a:t>
            </a:r>
            <a:r>
              <a:rPr lang="en-US" altLang="zh-TW" sz="3200" b="0" i="0" dirty="0">
                <a:effectLst/>
                <a:latin typeface="微軟正黑體" panose="020B0604030504040204" pitchFamily="34" charset="-120"/>
                <a:ea typeface="微軟正黑體" panose="020B0604030504040204" pitchFamily="34" charset="-120"/>
              </a:rPr>
              <a:t>prompts</a:t>
            </a:r>
            <a:r>
              <a:rPr lang="zh-TW" altLang="en-US" sz="3200" b="0" i="0" dirty="0">
                <a:effectLst/>
                <a:latin typeface="微軟正黑體" panose="020B0604030504040204" pitchFamily="34" charset="-120"/>
                <a:ea typeface="微軟正黑體" panose="020B0604030504040204" pitchFamily="34" charset="-120"/>
              </a:rPr>
              <a:t>，人類寫出標準的答案</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使用這個</a:t>
            </a:r>
            <a:r>
              <a:rPr lang="en-US" altLang="zh-TW" sz="3200" dirty="0">
                <a:latin typeface="微軟正黑體" panose="020B0604030504040204" pitchFamily="34" charset="-120"/>
                <a:ea typeface="微軟正黑體" panose="020B0604030504040204" pitchFamily="34" charset="-120"/>
              </a:rPr>
              <a:t>{prompts, answer}</a:t>
            </a:r>
            <a:r>
              <a:rPr lang="zh-TW" altLang="en-US" sz="3200" dirty="0">
                <a:latin typeface="微軟正黑體" panose="020B0604030504040204" pitchFamily="34" charset="-120"/>
                <a:ea typeface="微軟正黑體" panose="020B0604030504040204" pitchFamily="34" charset="-120"/>
              </a:rPr>
              <a:t>的標註資料來</a:t>
            </a:r>
            <a:r>
              <a:rPr lang="en-US" altLang="zh-TW" sz="3200" dirty="0">
                <a:latin typeface="微軟正黑體" panose="020B0604030504040204" pitchFamily="34" charset="-120"/>
                <a:ea typeface="微軟正黑體" panose="020B0604030504040204" pitchFamily="34" charset="-120"/>
              </a:rPr>
              <a:t>SFT</a:t>
            </a:r>
            <a:r>
              <a:rPr lang="zh-TW" altLang="en-US" sz="3200" dirty="0">
                <a:latin typeface="微軟正黑體" panose="020B0604030504040204" pitchFamily="34" charset="-120"/>
                <a:ea typeface="微軟正黑體" panose="020B0604030504040204" pitchFamily="34" charset="-120"/>
              </a:rPr>
              <a:t>基礎模型</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也稱為</a:t>
            </a:r>
            <a:r>
              <a:rPr lang="en-US" altLang="zh-TW" sz="3200" dirty="0">
                <a:latin typeface="微軟正黑體" panose="020B0604030504040204" pitchFamily="34" charset="-120"/>
                <a:ea typeface="微軟正黑體" panose="020B0604030504040204" pitchFamily="34" charset="-120"/>
              </a:rPr>
              <a:t>instruction-tune)</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和</a:t>
            </a:r>
            <a:r>
              <a:rPr lang="en-US" altLang="zh-TW" sz="3200" b="0" i="0" dirty="0">
                <a:effectLst/>
                <a:latin typeface="微軟正黑體" panose="020B0604030504040204" pitchFamily="34" charset="-120"/>
                <a:ea typeface="微軟正黑體" panose="020B0604030504040204" pitchFamily="34" charset="-120"/>
              </a:rPr>
              <a:t>PLM</a:t>
            </a:r>
            <a:r>
              <a:rPr lang="zh-TW" altLang="en-US" sz="3200" b="0" i="0" dirty="0">
                <a:effectLst/>
                <a:latin typeface="微軟正黑體" panose="020B0604030504040204" pitchFamily="34" charset="-120"/>
                <a:ea typeface="微軟正黑體" panose="020B0604030504040204" pitchFamily="34" charset="-120"/>
              </a:rPr>
              <a:t>一樣，也是使用</a:t>
            </a:r>
            <a:r>
              <a:rPr lang="en-US" altLang="zh-TW" sz="3200" b="0" i="0" dirty="0">
                <a:effectLst/>
                <a:latin typeface="微軟正黑體" panose="020B0604030504040204" pitchFamily="34" charset="-120"/>
                <a:ea typeface="微軟正黑體" panose="020B0604030504040204" pitchFamily="34" charset="-120"/>
              </a:rPr>
              <a:t>next token</a:t>
            </a:r>
            <a:r>
              <a:rPr lang="zh-TW" altLang="en-US" sz="3200" b="0" i="0" dirty="0">
                <a:effectLst/>
                <a:latin typeface="微軟正黑體" panose="020B0604030504040204" pitchFamily="34" charset="-120"/>
                <a:ea typeface="微軟正黑體" panose="020B0604030504040204" pitchFamily="34" charset="-120"/>
              </a:rPr>
              <a:t>預測</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42071107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076450" y="123885"/>
            <a:ext cx="6553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有了標準的</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SFT</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49</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219200"/>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從不同的模型產生結果，使用更大資料集的</a:t>
            </a:r>
            <a:r>
              <a:rPr lang="en-US" altLang="zh-TW" sz="3200" b="0" i="0" dirty="0">
                <a:effectLst/>
                <a:latin typeface="微軟正黑體" panose="020B0604030504040204" pitchFamily="34" charset="-120"/>
                <a:ea typeface="微軟正黑體" panose="020B0604030504040204" pitchFamily="34" charset="-120"/>
              </a:rPr>
              <a:t>API prompts</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這些不同的結果由人類來評分</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將這些評分後的結果訓練一個獎勵模型</a:t>
            </a:r>
            <a:r>
              <a:rPr lang="en-US" altLang="zh-TW" sz="3200" b="0" i="0" dirty="0">
                <a:effectLst/>
                <a:latin typeface="微軟正黑體" panose="020B0604030504040204" pitchFamily="34" charset="-120"/>
                <a:ea typeface="微軟正黑體" panose="020B0604030504040204" pitchFamily="34" charset="-120"/>
              </a:rPr>
              <a:t>(RM)</a:t>
            </a:r>
            <a:r>
              <a:rPr lang="zh-TW" altLang="en-US" sz="3200" b="0" i="0" dirty="0">
                <a:effectLst/>
                <a:latin typeface="微軟正黑體" panose="020B0604030504040204" pitchFamily="34" charset="-120"/>
                <a:ea typeface="微軟正黑體" panose="020B0604030504040204" pitchFamily="34" charset="-120"/>
              </a:rPr>
              <a:t>，用來預測哪一個輸出人類最喜歡</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使用</a:t>
            </a:r>
            <a:r>
              <a:rPr lang="en-US" altLang="zh-TW" sz="3200" b="0" i="0" dirty="0">
                <a:effectLst/>
                <a:latin typeface="微軟正黑體" panose="020B0604030504040204" pitchFamily="34" charset="-120"/>
                <a:ea typeface="微軟正黑體" panose="020B0604030504040204" pitchFamily="34" charset="-120"/>
              </a:rPr>
              <a:t>PPO</a:t>
            </a:r>
            <a:r>
              <a:rPr lang="zh-TW" altLang="en-US" sz="3200" b="0" i="0" dirty="0">
                <a:effectLst/>
                <a:latin typeface="微軟正黑體" panose="020B0604030504040204" pitchFamily="34" charset="-120"/>
                <a:ea typeface="微軟正黑體" panose="020B0604030504040204" pitchFamily="34" charset="-120"/>
              </a:rPr>
              <a:t>演算法</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最後，將此</a:t>
            </a:r>
            <a:r>
              <a:rPr lang="en-US" altLang="zh-TW" sz="3200" b="0" i="0" dirty="0">
                <a:effectLst/>
                <a:latin typeface="微軟正黑體" panose="020B0604030504040204" pitchFamily="34" charset="-120"/>
                <a:ea typeface="微軟正黑體" panose="020B0604030504040204" pitchFamily="34" charset="-120"/>
              </a:rPr>
              <a:t>RM</a:t>
            </a:r>
            <a:r>
              <a:rPr lang="zh-TW" altLang="en-US" sz="3200" b="0" i="0" dirty="0">
                <a:effectLst/>
                <a:latin typeface="微軟正黑體" panose="020B0604030504040204" pitchFamily="34" charset="-120"/>
                <a:ea typeface="微軟正黑體" panose="020B0604030504040204" pitchFamily="34" charset="-120"/>
              </a:rPr>
              <a:t>用作獎勵函式，並利用</a:t>
            </a:r>
            <a:r>
              <a:rPr lang="en-US" altLang="zh-TW" sz="3200" b="0" i="0" dirty="0">
                <a:effectLst/>
                <a:latin typeface="微軟正黑體" panose="020B0604030504040204" pitchFamily="34" charset="-120"/>
                <a:ea typeface="微軟正黑體" panose="020B0604030504040204" pitchFamily="34" charset="-120"/>
              </a:rPr>
              <a:t>PPO</a:t>
            </a:r>
            <a:r>
              <a:rPr lang="zh-TW" altLang="en-US" sz="3200" b="0" i="0" dirty="0">
                <a:effectLst/>
                <a:latin typeface="微軟正黑體" panose="020B0604030504040204" pitchFamily="34" charset="-120"/>
                <a:ea typeface="微軟正黑體" panose="020B0604030504040204" pitchFamily="34" charset="-120"/>
              </a:rPr>
              <a:t>演算法對監督學習基準進行微調，以最大化這個獎勵</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46750438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版面配置區 2">
            <a:extLst>
              <a:ext uri="{FF2B5EF4-FFF2-40B4-BE49-F238E27FC236}">
                <a16:creationId xmlns:a16="http://schemas.microsoft.com/office/drawing/2014/main" id="{338D04A1-994B-C3C1-935E-F9DE36EE4C37}"/>
              </a:ext>
            </a:extLst>
          </p:cNvPr>
          <p:cNvSpPr txBox="1">
            <a:spLocks/>
          </p:cNvSpPr>
          <p:nvPr/>
        </p:nvSpPr>
        <p:spPr>
          <a:xfrm>
            <a:off x="1752600" y="381000"/>
            <a:ext cx="59436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但需要</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labeled</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資料</a:t>
            </a:r>
          </a:p>
        </p:txBody>
      </p:sp>
      <p:sp>
        <p:nvSpPr>
          <p:cNvPr id="2" name="文字方塊 1">
            <a:extLst>
              <a:ext uri="{FF2B5EF4-FFF2-40B4-BE49-F238E27FC236}">
                <a16:creationId xmlns:a16="http://schemas.microsoft.com/office/drawing/2014/main" id="{6C8211DF-CF8C-DE27-85EA-6AE0143683DA}"/>
              </a:ext>
            </a:extLst>
          </p:cNvPr>
          <p:cNvSpPr txBox="1"/>
          <p:nvPr/>
        </p:nvSpPr>
        <p:spPr>
          <a:xfrm>
            <a:off x="678346" y="1371600"/>
            <a:ext cx="7924800" cy="1569660"/>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為了不要讓模型</a:t>
            </a:r>
            <a:r>
              <a:rPr lang="en-US" altLang="zh-TW" sz="3200" b="0" i="0" dirty="0">
                <a:effectLst/>
                <a:latin typeface="微軟正黑體" panose="020B0604030504040204" pitchFamily="34" charset="-120"/>
                <a:ea typeface="微軟正黑體" panose="020B0604030504040204" pitchFamily="34" charset="-120"/>
              </a:rPr>
              <a:t>overfit</a:t>
            </a:r>
            <a:r>
              <a:rPr lang="zh-TW" altLang="en-US" sz="3200" b="0" i="0" dirty="0">
                <a:effectLst/>
                <a:latin typeface="微軟正黑體" panose="020B0604030504040204" pitchFamily="34" charset="-120"/>
                <a:ea typeface="微軟正黑體" panose="020B0604030504040204" pitchFamily="34" charset="-120"/>
              </a:rPr>
              <a:t>，希望有非常多</a:t>
            </a:r>
            <a:r>
              <a:rPr lang="en-US" altLang="zh-TW" sz="3200" b="0" i="0" dirty="0">
                <a:effectLst/>
                <a:latin typeface="微軟正黑體" panose="020B0604030504040204" pitchFamily="34" charset="-120"/>
                <a:ea typeface="微軟正黑體" panose="020B0604030504040204" pitchFamily="34" charset="-120"/>
              </a:rPr>
              <a:t>finetune</a:t>
            </a:r>
            <a:r>
              <a:rPr lang="zh-TW" altLang="en-US" sz="3200" b="0" i="0" dirty="0">
                <a:effectLst/>
                <a:latin typeface="微軟正黑體" panose="020B0604030504040204" pitchFamily="34" charset="-120"/>
                <a:ea typeface="微軟正黑體" panose="020B0604030504040204" pitchFamily="34" charset="-120"/>
              </a:rPr>
              <a:t>用資料</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但資料收集不容易，有時根本沒有資料</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C27121AA-0EB2-B0E1-F2BC-C3E70717C775}"/>
              </a:ext>
            </a:extLst>
          </p:cNvPr>
          <p:cNvPicPr>
            <a:picLocks noChangeAspect="1"/>
          </p:cNvPicPr>
          <p:nvPr/>
        </p:nvPicPr>
        <p:blipFill>
          <a:blip r:embed="rId2"/>
          <a:stretch>
            <a:fillRect/>
          </a:stretch>
        </p:blipFill>
        <p:spPr>
          <a:xfrm>
            <a:off x="1028700" y="3505200"/>
            <a:ext cx="7391400" cy="2233333"/>
          </a:xfrm>
          <a:prstGeom prst="rect">
            <a:avLst/>
          </a:prstGeom>
        </p:spPr>
      </p:pic>
    </p:spTree>
    <p:extLst>
      <p:ext uri="{BB962C8B-B14F-4D97-AF65-F5344CB8AC3E}">
        <p14:creationId xmlns:p14="http://schemas.microsoft.com/office/powerpoint/2010/main" val="405618336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076450" y="123885"/>
            <a:ext cx="6553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稱之為</a:t>
            </a:r>
            <a:r>
              <a:rPr kumimoji="1" lang="en-US" altLang="zh-TW" sz="4800" b="1" dirty="0" err="1">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InstructGPT</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50</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219200"/>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以</a:t>
            </a:r>
            <a:r>
              <a:rPr lang="en-US" altLang="zh-TW" sz="3200" b="0" i="0" dirty="0">
                <a:effectLst/>
                <a:latin typeface="微軟正黑體" panose="020B0604030504040204" pitchFamily="34" charset="-120"/>
                <a:ea typeface="微軟正黑體" panose="020B0604030504040204" pitchFamily="34" charset="-120"/>
              </a:rPr>
              <a:t>GPT3</a:t>
            </a:r>
            <a:r>
              <a:rPr lang="zh-TW" altLang="en-US" sz="3200" b="0" i="0" dirty="0">
                <a:effectLst/>
                <a:latin typeface="微軟正黑體" panose="020B0604030504040204" pitchFamily="34" charset="-120"/>
                <a:ea typeface="微軟正黑體" panose="020B0604030504040204" pitchFamily="34" charset="-120"/>
              </a:rPr>
              <a:t>為基礎</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經過</a:t>
            </a:r>
            <a:r>
              <a:rPr lang="en-US" altLang="zh-TW" sz="3200" b="0" i="0" dirty="0">
                <a:effectLst/>
                <a:latin typeface="微軟正黑體" panose="020B0604030504040204" pitchFamily="34" charset="-120"/>
                <a:ea typeface="微軟正黑體" panose="020B0604030504040204" pitchFamily="34" charset="-120"/>
              </a:rPr>
              <a:t>SFT</a:t>
            </a:r>
            <a:r>
              <a:rPr lang="zh-TW" altLang="en-US" sz="3200" b="0" i="0" dirty="0">
                <a:effectLst/>
                <a:latin typeface="微軟正黑體" panose="020B0604030504040204" pitchFamily="34" charset="-120"/>
                <a:ea typeface="微軟正黑體" panose="020B0604030504040204" pitchFamily="34" charset="-120"/>
              </a:rPr>
              <a:t>微調</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訓練</a:t>
            </a:r>
            <a:r>
              <a:rPr lang="en-US" altLang="zh-TW" sz="3200" b="0" i="0" dirty="0">
                <a:effectLst/>
                <a:latin typeface="微軟正黑體" panose="020B0604030504040204" pitchFamily="34" charset="-120"/>
                <a:ea typeface="微軟正黑體" panose="020B0604030504040204" pitchFamily="34" charset="-120"/>
              </a:rPr>
              <a:t>RM</a:t>
            </a:r>
            <a:r>
              <a:rPr lang="zh-TW" altLang="en-US" sz="3200" b="0" i="0" dirty="0">
                <a:effectLst/>
                <a:latin typeface="微軟正黑體" panose="020B0604030504040204" pitchFamily="34" charset="-120"/>
                <a:ea typeface="微軟正黑體" panose="020B0604030504040204" pitchFamily="34" charset="-120"/>
              </a:rPr>
              <a:t>模型</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經過</a:t>
            </a:r>
            <a:r>
              <a:rPr lang="en-US" altLang="zh-TW" sz="3200" b="0" i="0" dirty="0">
                <a:effectLst/>
                <a:latin typeface="微軟正黑體" panose="020B0604030504040204" pitchFamily="34" charset="-120"/>
                <a:ea typeface="微軟正黑體" panose="020B0604030504040204" pitchFamily="34" charset="-120"/>
              </a:rPr>
              <a:t>PPO</a:t>
            </a:r>
            <a:r>
              <a:rPr lang="zh-TW" altLang="en-US" sz="3200" b="0" i="0" dirty="0">
                <a:effectLst/>
                <a:latin typeface="微軟正黑體" panose="020B0604030504040204" pitchFamily="34" charset="-120"/>
                <a:ea typeface="微軟正黑體" panose="020B0604030504040204" pitchFamily="34" charset="-120"/>
              </a:rPr>
              <a:t>強化學習</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以上的過程稱為</a:t>
            </a:r>
            <a:r>
              <a:rPr lang="en-US" altLang="zh-TW" sz="3200" b="0" i="0" dirty="0">
                <a:effectLst/>
                <a:latin typeface="微軟正黑體" panose="020B0604030504040204" pitchFamily="34" charset="-120"/>
                <a:ea typeface="微軟正黑體" panose="020B0604030504040204" pitchFamily="34" charset="-120"/>
              </a:rPr>
              <a:t>RLHF(Reinforcement Learning from Human Feedback)</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稱之為</a:t>
            </a:r>
            <a:r>
              <a:rPr lang="en-US" altLang="zh-TW" sz="3200" b="0" i="0" dirty="0" err="1">
                <a:effectLst/>
                <a:latin typeface="微軟正黑體" panose="020B0604030504040204" pitchFamily="34" charset="-120"/>
                <a:ea typeface="微軟正黑體" panose="020B0604030504040204" pitchFamily="34" charset="-120"/>
              </a:rPr>
              <a:t>InstructGPT</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是</a:t>
            </a:r>
            <a:r>
              <a:rPr lang="en-US" altLang="zh-TW" sz="3200" b="0" i="0" dirty="0">
                <a:effectLst/>
                <a:latin typeface="微軟正黑體" panose="020B0604030504040204" pitchFamily="34" charset="-120"/>
                <a:ea typeface="微軟正黑體" panose="020B0604030504040204" pitchFamily="34" charset="-120"/>
              </a:rPr>
              <a:t>ChatGPT</a:t>
            </a:r>
            <a:r>
              <a:rPr lang="zh-TW" altLang="en-US" sz="3200" b="0" i="0" dirty="0">
                <a:effectLst/>
                <a:latin typeface="微軟正黑體" panose="020B0604030504040204" pitchFamily="34" charset="-120"/>
                <a:ea typeface="微軟正黑體" panose="020B0604030504040204" pitchFamily="34" charset="-120"/>
              </a:rPr>
              <a:t>的前身</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hlinkClick r:id="rId3"/>
              </a:rPr>
              <a:t>https://arxiv.org/pdf/2203.02155.pdf</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182155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076450" y="123885"/>
            <a:ext cx="6553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稱之為</a:t>
            </a:r>
            <a:r>
              <a:rPr kumimoji="1" lang="en-US" altLang="zh-TW" sz="4800" b="1" dirty="0" err="1">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InstructGPT</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51</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219200"/>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以</a:t>
            </a:r>
            <a:r>
              <a:rPr lang="en-US" altLang="zh-TW" sz="3200" b="0" i="0" dirty="0">
                <a:effectLst/>
                <a:latin typeface="微軟正黑體" panose="020B0604030504040204" pitchFamily="34" charset="-120"/>
                <a:ea typeface="微軟正黑體" panose="020B0604030504040204" pitchFamily="34" charset="-120"/>
              </a:rPr>
              <a:t>GPT3</a:t>
            </a:r>
            <a:r>
              <a:rPr lang="zh-TW" altLang="en-US" sz="3200" b="0" i="0" dirty="0">
                <a:effectLst/>
                <a:latin typeface="微軟正黑體" panose="020B0604030504040204" pitchFamily="34" charset="-120"/>
                <a:ea typeface="微軟正黑體" panose="020B0604030504040204" pitchFamily="34" charset="-120"/>
              </a:rPr>
              <a:t>為基礎</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經過</a:t>
            </a:r>
            <a:r>
              <a:rPr lang="en-US" altLang="zh-TW" sz="3200" b="0" i="0" dirty="0">
                <a:effectLst/>
                <a:latin typeface="微軟正黑體" panose="020B0604030504040204" pitchFamily="34" charset="-120"/>
                <a:ea typeface="微軟正黑體" panose="020B0604030504040204" pitchFamily="34" charset="-120"/>
              </a:rPr>
              <a:t>SFT</a:t>
            </a:r>
            <a:r>
              <a:rPr lang="zh-TW" altLang="en-US" sz="3200" b="0" i="0" dirty="0">
                <a:effectLst/>
                <a:latin typeface="微軟正黑體" panose="020B0604030504040204" pitchFamily="34" charset="-120"/>
                <a:ea typeface="微軟正黑體" panose="020B0604030504040204" pitchFamily="34" charset="-120"/>
              </a:rPr>
              <a:t>微調</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訓練</a:t>
            </a:r>
            <a:r>
              <a:rPr lang="en-US" altLang="zh-TW" sz="3200" b="0" i="0" dirty="0">
                <a:effectLst/>
                <a:latin typeface="微軟正黑體" panose="020B0604030504040204" pitchFamily="34" charset="-120"/>
                <a:ea typeface="微軟正黑體" panose="020B0604030504040204" pitchFamily="34" charset="-120"/>
              </a:rPr>
              <a:t>RM</a:t>
            </a:r>
            <a:r>
              <a:rPr lang="zh-TW" altLang="en-US" sz="3200" b="0" i="0" dirty="0">
                <a:effectLst/>
                <a:latin typeface="微軟正黑體" panose="020B0604030504040204" pitchFamily="34" charset="-120"/>
                <a:ea typeface="微軟正黑體" panose="020B0604030504040204" pitchFamily="34" charset="-120"/>
              </a:rPr>
              <a:t>模型</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經過</a:t>
            </a:r>
            <a:r>
              <a:rPr lang="en-US" altLang="zh-TW" sz="3200" b="0" i="0" dirty="0">
                <a:effectLst/>
                <a:latin typeface="微軟正黑體" panose="020B0604030504040204" pitchFamily="34" charset="-120"/>
                <a:ea typeface="微軟正黑體" panose="020B0604030504040204" pitchFamily="34" charset="-120"/>
              </a:rPr>
              <a:t>PPO</a:t>
            </a:r>
            <a:r>
              <a:rPr lang="zh-TW" altLang="en-US" sz="3200" b="0" i="0" dirty="0">
                <a:effectLst/>
                <a:latin typeface="微軟正黑體" panose="020B0604030504040204" pitchFamily="34" charset="-120"/>
                <a:ea typeface="微軟正黑體" panose="020B0604030504040204" pitchFamily="34" charset="-120"/>
              </a:rPr>
              <a:t>強化學習</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以上的過程稱為</a:t>
            </a:r>
            <a:r>
              <a:rPr lang="en-US" altLang="zh-TW" sz="3200" b="0" i="0" dirty="0">
                <a:effectLst/>
                <a:latin typeface="微軟正黑體" panose="020B0604030504040204" pitchFamily="34" charset="-120"/>
                <a:ea typeface="微軟正黑體" panose="020B0604030504040204" pitchFamily="34" charset="-120"/>
              </a:rPr>
              <a:t>RLHF(Reinforcement Learning from Human Feedback)</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稱之為</a:t>
            </a:r>
            <a:r>
              <a:rPr lang="en-US" altLang="zh-TW" sz="3200" b="0" i="0" dirty="0" err="1">
                <a:effectLst/>
                <a:latin typeface="微軟正黑體" panose="020B0604030504040204" pitchFamily="34" charset="-120"/>
                <a:ea typeface="微軟正黑體" panose="020B0604030504040204" pitchFamily="34" charset="-120"/>
              </a:rPr>
              <a:t>InstructGPT</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是</a:t>
            </a:r>
            <a:r>
              <a:rPr lang="en-US" altLang="zh-TW" sz="3200" b="0" i="0" dirty="0">
                <a:effectLst/>
                <a:latin typeface="微軟正黑體" panose="020B0604030504040204" pitchFamily="34" charset="-120"/>
                <a:ea typeface="微軟正黑體" panose="020B0604030504040204" pitchFamily="34" charset="-120"/>
              </a:rPr>
              <a:t>ChatGPT</a:t>
            </a:r>
            <a:r>
              <a:rPr lang="zh-TW" altLang="en-US" sz="3200" b="0" i="0" dirty="0">
                <a:effectLst/>
                <a:latin typeface="微軟正黑體" panose="020B0604030504040204" pitchFamily="34" charset="-120"/>
                <a:ea typeface="微軟正黑體" panose="020B0604030504040204" pitchFamily="34" charset="-120"/>
              </a:rPr>
              <a:t>的前身</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hlinkClick r:id="rId3"/>
              </a:rPr>
              <a:t>https://arxiv.org/pdf/2203.02155.pdf</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898367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828800" y="1000885"/>
            <a:ext cx="6553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和之前</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tuned</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的模型有何不同</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66675" y="69183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72450" y="6918325"/>
            <a:ext cx="914400" cy="244475"/>
          </a:xfrm>
        </p:spPr>
        <p:txBody>
          <a:bodyPr/>
          <a:lstStyle/>
          <a:p>
            <a:pPr algn="r"/>
            <a:fld id="{F99EC173-99AE-4773-AB25-02E469A13EAE}" type="slidenum">
              <a:rPr kumimoji="0" lang="en-US" sz="1200" smtClean="0">
                <a:solidFill>
                  <a:schemeClr val="tx2"/>
                </a:solidFill>
              </a:rPr>
              <a:pPr algn="r"/>
              <a:t>52</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2080537"/>
            <a:ext cx="7924800" cy="304698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如</a:t>
            </a:r>
            <a:r>
              <a:rPr lang="en-US" altLang="zh-TW" sz="3200" b="0" i="0" dirty="0">
                <a:effectLst/>
                <a:latin typeface="微軟正黑體" panose="020B0604030504040204" pitchFamily="34" charset="-120"/>
                <a:ea typeface="微軟正黑體" panose="020B0604030504040204" pitchFamily="34" charset="-120"/>
              </a:rPr>
              <a:t>FLAN</a:t>
            </a:r>
            <a:r>
              <a:rPr lang="zh-TW" altLang="en-US" sz="3200" b="0" i="0" dirty="0">
                <a:effectLst/>
                <a:latin typeface="微軟正黑體" panose="020B0604030504040204" pitchFamily="34" charset="-120"/>
                <a:ea typeface="微軟正黑體" panose="020B0604030504040204" pitchFamily="34" charset="-120"/>
              </a:rPr>
              <a:t>、</a:t>
            </a:r>
            <a:r>
              <a:rPr lang="en-US" altLang="zh-TW" sz="3200" b="0" i="0" dirty="0">
                <a:effectLst/>
                <a:latin typeface="微軟正黑體" panose="020B0604030504040204" pitchFamily="34" charset="-120"/>
                <a:ea typeface="微軟正黑體" panose="020B0604030504040204" pitchFamily="34" charset="-120"/>
              </a:rPr>
              <a:t>T0</a:t>
            </a:r>
            <a:r>
              <a:rPr lang="zh-TW" altLang="en-US" sz="3200" b="0" i="0" dirty="0">
                <a:effectLst/>
                <a:latin typeface="微軟正黑體" panose="020B0604030504040204" pitchFamily="34" charset="-120"/>
                <a:ea typeface="微軟正黑體" panose="020B0604030504040204" pitchFamily="34" charset="-120"/>
              </a:rPr>
              <a:t>是使用多個不同</a:t>
            </a:r>
            <a:r>
              <a:rPr lang="en-US" altLang="zh-TW" sz="3200" b="0" i="0" dirty="0">
                <a:effectLst/>
                <a:latin typeface="微軟正黑體" panose="020B0604030504040204" pitchFamily="34" charset="-120"/>
                <a:ea typeface="微軟正黑體" panose="020B0604030504040204" pitchFamily="34" charset="-120"/>
              </a:rPr>
              <a:t>NLP</a:t>
            </a:r>
            <a:r>
              <a:rPr lang="zh-TW" altLang="en-US" sz="3200" b="0" i="0" dirty="0">
                <a:effectLst/>
                <a:latin typeface="微軟正黑體" panose="020B0604030504040204" pitchFamily="34" charset="-120"/>
                <a:ea typeface="微軟正黑體" panose="020B0604030504040204" pitchFamily="34" charset="-120"/>
              </a:rPr>
              <a:t>任務來微調</a:t>
            </a:r>
            <a:r>
              <a:rPr lang="en-US" altLang="zh-TW" sz="3200" b="0" i="0" dirty="0">
                <a:effectLst/>
                <a:latin typeface="微軟正黑體" panose="020B0604030504040204" pitchFamily="34" charset="-120"/>
                <a:ea typeface="微軟正黑體" panose="020B0604030504040204" pitchFamily="34" charset="-120"/>
              </a:rPr>
              <a:t>LLM</a:t>
            </a:r>
            <a:r>
              <a:rPr lang="zh-TW" altLang="en-US" sz="3200" b="0" i="0" dirty="0">
                <a:effectLst/>
                <a:latin typeface="微軟正黑體" panose="020B0604030504040204" pitchFamily="34" charset="-120"/>
                <a:ea typeface="微軟正黑體" panose="020B0604030504040204" pitchFamily="34" charset="-120"/>
              </a:rPr>
              <a:t>，然後去沒見過的任務評估</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SFT</a:t>
            </a:r>
            <a:r>
              <a:rPr lang="zh-TW" altLang="en-US" sz="3200" dirty="0">
                <a:latin typeface="微軟正黑體" panose="020B0604030504040204" pitchFamily="34" charset="-120"/>
                <a:ea typeface="微軟正黑體" panose="020B0604030504040204" pitchFamily="34" charset="-120"/>
              </a:rPr>
              <a:t>主要針對了</a:t>
            </a:r>
            <a:r>
              <a:rPr lang="en-US" altLang="zh-TW" sz="3200" dirty="0">
                <a:latin typeface="微軟正黑體" panose="020B0604030504040204" pitchFamily="34" charset="-120"/>
                <a:ea typeface="微軟正黑體" panose="020B0604030504040204" pitchFamily="34" charset="-120"/>
              </a:rPr>
              <a:t>RLHF</a:t>
            </a:r>
            <a:r>
              <a:rPr lang="zh-TW" altLang="en-US" sz="3200" dirty="0">
                <a:latin typeface="微軟正黑體" panose="020B0604030504040204" pitchFamily="34" charset="-120"/>
                <a:ea typeface="微軟正黑體" panose="020B0604030504040204" pitchFamily="34" charset="-120"/>
              </a:rPr>
              <a:t>，用人類加入</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使用了人類</a:t>
            </a:r>
            <a:r>
              <a:rPr lang="en-US" altLang="zh-TW" sz="3200" b="0" i="0" dirty="0" err="1">
                <a:effectLst/>
                <a:latin typeface="微軟正黑體" panose="020B0604030504040204" pitchFamily="34" charset="-120"/>
                <a:ea typeface="微軟正黑體" panose="020B0604030504040204" pitchFamily="34" charset="-120"/>
              </a:rPr>
              <a:t>labler</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使用了之前使用者去</a:t>
            </a:r>
            <a:r>
              <a:rPr lang="en-US" altLang="zh-TW" sz="3200" dirty="0">
                <a:latin typeface="微軟正黑體" panose="020B0604030504040204" pitchFamily="34" charset="-120"/>
                <a:ea typeface="微軟正黑體" panose="020B0604030504040204" pitchFamily="34" charset="-120"/>
              </a:rPr>
              <a:t>OpenAI</a:t>
            </a:r>
            <a:r>
              <a:rPr lang="zh-TW" altLang="en-US" sz="3200" dirty="0">
                <a:latin typeface="微軟正黑體" panose="020B0604030504040204" pitchFamily="34" charset="-120"/>
                <a:ea typeface="微軟正黑體" panose="020B0604030504040204" pitchFamily="34" charset="-120"/>
              </a:rPr>
              <a:t>的</a:t>
            </a:r>
            <a:r>
              <a:rPr lang="en-US" altLang="zh-TW" sz="3200" dirty="0">
                <a:latin typeface="微軟正黑體" panose="020B0604030504040204" pitchFamily="34" charset="-120"/>
                <a:ea typeface="微軟正黑體" panose="020B0604030504040204" pitchFamily="34" charset="-120"/>
              </a:rPr>
              <a:t>playground</a:t>
            </a:r>
            <a:r>
              <a:rPr lang="zh-TW" altLang="en-US" sz="3200" dirty="0">
                <a:latin typeface="微軟正黑體" panose="020B0604030504040204" pitchFamily="34" charset="-120"/>
                <a:ea typeface="微軟正黑體" panose="020B0604030504040204" pitchFamily="34" charset="-120"/>
              </a:rPr>
              <a:t>曾經用過的</a:t>
            </a:r>
            <a:r>
              <a:rPr lang="en-US" altLang="zh-TW" sz="3200" dirty="0">
                <a:latin typeface="微軟正黑體" panose="020B0604030504040204" pitchFamily="34" charset="-120"/>
                <a:ea typeface="微軟正黑體" panose="020B0604030504040204" pitchFamily="34" charset="-120"/>
              </a:rPr>
              <a:t>prompts</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26887657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E15C0951-BE32-D9B9-AB18-F3E8FEE5CF4C}"/>
              </a:ext>
            </a:extLst>
          </p:cNvPr>
          <p:cNvPicPr>
            <a:picLocks noChangeAspect="1"/>
          </p:cNvPicPr>
          <p:nvPr/>
        </p:nvPicPr>
        <p:blipFill>
          <a:blip r:embed="rId2"/>
          <a:stretch>
            <a:fillRect/>
          </a:stretch>
        </p:blipFill>
        <p:spPr>
          <a:xfrm>
            <a:off x="533400" y="1066800"/>
            <a:ext cx="8368054" cy="5029200"/>
          </a:xfrm>
          <a:prstGeom prst="rect">
            <a:avLst/>
          </a:prstGeom>
        </p:spPr>
      </p:pic>
    </p:spTree>
    <p:extLst>
      <p:ext uri="{BB962C8B-B14F-4D97-AF65-F5344CB8AC3E}">
        <p14:creationId xmlns:p14="http://schemas.microsoft.com/office/powerpoint/2010/main" val="54794237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76154"/>
            <a:ext cx="65532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Alignment</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的作法</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54</a:t>
            </a:fld>
            <a:endParaRPr kumimoji="0" lang="en-US" dirty="0"/>
          </a:p>
        </p:txBody>
      </p:sp>
      <p:pic>
        <p:nvPicPr>
          <p:cNvPr id="9" name="圖片 8">
            <a:extLst>
              <a:ext uri="{FF2B5EF4-FFF2-40B4-BE49-F238E27FC236}">
                <a16:creationId xmlns:a16="http://schemas.microsoft.com/office/drawing/2014/main" id="{A8D858C4-5A44-0960-3825-E34E606AA4E3}"/>
              </a:ext>
            </a:extLst>
          </p:cNvPr>
          <p:cNvPicPr>
            <a:picLocks noChangeAspect="1"/>
          </p:cNvPicPr>
          <p:nvPr/>
        </p:nvPicPr>
        <p:blipFill>
          <a:blip r:embed="rId3"/>
          <a:stretch>
            <a:fillRect/>
          </a:stretch>
        </p:blipFill>
        <p:spPr>
          <a:xfrm>
            <a:off x="190500" y="1224481"/>
            <a:ext cx="8763000" cy="5250467"/>
          </a:xfrm>
          <a:prstGeom prst="rect">
            <a:avLst/>
          </a:prstGeom>
        </p:spPr>
      </p:pic>
      <p:sp>
        <p:nvSpPr>
          <p:cNvPr id="10" name="矩形 9">
            <a:extLst>
              <a:ext uri="{FF2B5EF4-FFF2-40B4-BE49-F238E27FC236}">
                <a16:creationId xmlns:a16="http://schemas.microsoft.com/office/drawing/2014/main" id="{F06DCBF8-B631-B2A3-1DB9-A810A99F0933}"/>
              </a:ext>
            </a:extLst>
          </p:cNvPr>
          <p:cNvSpPr/>
          <p:nvPr/>
        </p:nvSpPr>
        <p:spPr>
          <a:xfrm>
            <a:off x="304800" y="1372451"/>
            <a:ext cx="2590800" cy="4954529"/>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4EE4C019-EE58-4B27-2F83-73C2AD8600A3}"/>
              </a:ext>
            </a:extLst>
          </p:cNvPr>
          <p:cNvSpPr/>
          <p:nvPr/>
        </p:nvSpPr>
        <p:spPr>
          <a:xfrm>
            <a:off x="3124200" y="1372451"/>
            <a:ext cx="2590800" cy="4954529"/>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83307547-0D1A-AA19-1076-B6643CA6EE89}"/>
              </a:ext>
            </a:extLst>
          </p:cNvPr>
          <p:cNvSpPr/>
          <p:nvPr/>
        </p:nvSpPr>
        <p:spPr>
          <a:xfrm>
            <a:off x="5943600" y="1372449"/>
            <a:ext cx="2819400" cy="4954529"/>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33540802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xit" presetSubtype="21" fill="hold" grpId="1" nodeType="clickEffect">
                                  <p:stCondLst>
                                    <p:cond delay="0"/>
                                  </p:stCondLst>
                                  <p:childTnLst>
                                    <p:animEffect transition="out" filter="barn(inVertical)">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heel(1)">
                                      <p:cBhvr>
                                        <p:cTn id="17" dur="10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xit" presetSubtype="21" fill="hold" grpId="1" nodeType="clickEffect">
                                  <p:stCondLst>
                                    <p:cond delay="0"/>
                                  </p:stCondLst>
                                  <p:childTnLst>
                                    <p:animEffect transition="out" filter="barn(inVertical)">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heel(1)">
                                      <p:cBhvr>
                                        <p:cTn id="27" dur="10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xit" presetSubtype="21" fill="hold" grpId="1" nodeType="clickEffect">
                                  <p:stCondLst>
                                    <p:cond delay="0"/>
                                  </p:stCondLst>
                                  <p:childTnLst>
                                    <p:animEffect transition="out" filter="barn(inVertical)">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P spid="12"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1524000" y="3048000"/>
            <a:ext cx="6248400" cy="990600"/>
          </a:xfrm>
        </p:spPr>
        <p:txBody>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能不能就不要動模型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11/30/2023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55</a:t>
            </a:fld>
            <a:endParaRPr kumimoji="0" lang="en-US" dirty="0"/>
          </a:p>
        </p:txBody>
      </p:sp>
    </p:spTree>
    <p:extLst>
      <p:ext uri="{BB962C8B-B14F-4D97-AF65-F5344CB8AC3E}">
        <p14:creationId xmlns:p14="http://schemas.microsoft.com/office/powerpoint/2010/main" val="40135114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EC5C16A-ED2C-76F3-B83B-621507CFBC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662" y="1066800"/>
            <a:ext cx="8736676" cy="4915175"/>
          </a:xfrm>
          <a:prstGeom prst="rect">
            <a:avLst/>
          </a:prstGeom>
        </p:spPr>
      </p:pic>
    </p:spTree>
    <p:extLst>
      <p:ext uri="{BB962C8B-B14F-4D97-AF65-F5344CB8AC3E}">
        <p14:creationId xmlns:p14="http://schemas.microsoft.com/office/powerpoint/2010/main" val="196078381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38150" y="2286000"/>
            <a:ext cx="7924800" cy="3046988"/>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參數量過於巨大，需要非常大的運算資源</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原來</a:t>
            </a:r>
            <a:r>
              <a:rPr kumimoji="1" lang="zh-TW" altLang="en-US"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預訓練</a:t>
            </a:r>
            <a:r>
              <a:rPr kumimoji="1" lang="en-US" altLang="zh-TW"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微調成專用任務</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的範式不再適用，因為微調需要改變預訓練模型的參數每一個下游任務都需要保留來的大模型</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新一代的範式將會是以</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Prompt</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為主，稱之為</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Prompt-based learning</a:t>
            </a:r>
          </a:p>
        </p:txBody>
      </p:sp>
      <p:sp>
        <p:nvSpPr>
          <p:cNvPr id="4" name="文字版面配置區 2"/>
          <p:cNvSpPr txBox="1">
            <a:spLocks/>
          </p:cNvSpPr>
          <p:nvPr/>
        </p:nvSpPr>
        <p:spPr>
          <a:xfrm>
            <a:off x="1352550" y="990600"/>
            <a:ext cx="6781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大型語言模型的新範式</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104775" y="7397560"/>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001000" y="7397560"/>
            <a:ext cx="914400" cy="244475"/>
          </a:xfrm>
        </p:spPr>
        <p:txBody>
          <a:bodyPr/>
          <a:lstStyle/>
          <a:p>
            <a:pPr algn="r"/>
            <a:fld id="{F99EC173-99AE-4773-AB25-02E469A13EAE}" type="slidenum">
              <a:rPr kumimoji="0" lang="en-US" sz="1200" smtClean="0">
                <a:solidFill>
                  <a:schemeClr val="tx2"/>
                </a:solidFill>
              </a:rPr>
              <a:pPr algn="r"/>
              <a:t>57</a:t>
            </a:fld>
            <a:endParaRPr kumimoji="0" lang="en-US" dirty="0"/>
          </a:p>
        </p:txBody>
      </p:sp>
    </p:spTree>
    <p:extLst>
      <p:ext uri="{BB962C8B-B14F-4D97-AF65-F5344CB8AC3E}">
        <p14:creationId xmlns:p14="http://schemas.microsoft.com/office/powerpoint/2010/main" val="184627120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21EBA751-07C7-8422-9543-E636C3FA7E5A}"/>
              </a:ext>
            </a:extLst>
          </p:cNvPr>
          <p:cNvPicPr>
            <a:picLocks noChangeAspect="1"/>
          </p:cNvPicPr>
          <p:nvPr/>
        </p:nvPicPr>
        <p:blipFill>
          <a:blip r:embed="rId2"/>
          <a:stretch>
            <a:fillRect/>
          </a:stretch>
        </p:blipFill>
        <p:spPr>
          <a:xfrm>
            <a:off x="0" y="1415175"/>
            <a:ext cx="9144000" cy="4027650"/>
          </a:xfrm>
          <a:prstGeom prst="rect">
            <a:avLst/>
          </a:prstGeom>
        </p:spPr>
      </p:pic>
    </p:spTree>
    <p:extLst>
      <p:ext uri="{BB962C8B-B14F-4D97-AF65-F5344CB8AC3E}">
        <p14:creationId xmlns:p14="http://schemas.microsoft.com/office/powerpoint/2010/main" val="416312804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92B74827-EF21-CB41-F2D8-3E62278609B3}"/>
              </a:ext>
            </a:extLst>
          </p:cNvPr>
          <p:cNvPicPr>
            <a:picLocks noChangeAspect="1"/>
          </p:cNvPicPr>
          <p:nvPr/>
        </p:nvPicPr>
        <p:blipFill>
          <a:blip r:embed="rId2"/>
          <a:stretch>
            <a:fillRect/>
          </a:stretch>
        </p:blipFill>
        <p:spPr>
          <a:xfrm>
            <a:off x="0" y="1800516"/>
            <a:ext cx="9144000" cy="3256968"/>
          </a:xfrm>
          <a:prstGeom prst="rect">
            <a:avLst/>
          </a:prstGeom>
        </p:spPr>
      </p:pic>
    </p:spTree>
    <p:extLst>
      <p:ext uri="{BB962C8B-B14F-4D97-AF65-F5344CB8AC3E}">
        <p14:creationId xmlns:p14="http://schemas.microsoft.com/office/powerpoint/2010/main" val="213546257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版面配置區 2">
            <a:extLst>
              <a:ext uri="{FF2B5EF4-FFF2-40B4-BE49-F238E27FC236}">
                <a16:creationId xmlns:a16="http://schemas.microsoft.com/office/drawing/2014/main" id="{338D04A1-994B-C3C1-935E-F9DE36EE4C37}"/>
              </a:ext>
            </a:extLst>
          </p:cNvPr>
          <p:cNvSpPr txBox="1">
            <a:spLocks/>
          </p:cNvSpPr>
          <p:nvPr/>
        </p:nvSpPr>
        <p:spPr>
          <a:xfrm>
            <a:off x="2057400" y="347870"/>
            <a:ext cx="59436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相信模型夠聰明了</a:t>
            </a:r>
          </a:p>
        </p:txBody>
      </p:sp>
      <p:sp>
        <p:nvSpPr>
          <p:cNvPr id="2" name="文字方塊 1">
            <a:extLst>
              <a:ext uri="{FF2B5EF4-FFF2-40B4-BE49-F238E27FC236}">
                <a16:creationId xmlns:a16="http://schemas.microsoft.com/office/drawing/2014/main" id="{6C8211DF-CF8C-DE27-85EA-6AE0143683DA}"/>
              </a:ext>
            </a:extLst>
          </p:cNvPr>
          <p:cNvSpPr txBox="1"/>
          <p:nvPr/>
        </p:nvSpPr>
        <p:spPr>
          <a:xfrm>
            <a:off x="678346" y="1371600"/>
            <a:ext cx="7924800" cy="452431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模型非常大，已經夠聰明了</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用傳統</a:t>
            </a:r>
            <a:r>
              <a:rPr lang="en-US" altLang="zh-TW" sz="3200" dirty="0" err="1">
                <a:latin typeface="微軟正黑體" panose="020B0604030504040204" pitchFamily="34" charset="-120"/>
                <a:ea typeface="微軟正黑體" panose="020B0604030504040204" pitchFamily="34" charset="-120"/>
              </a:rPr>
              <a:t>plm+ft</a:t>
            </a:r>
            <a:r>
              <a:rPr lang="zh-TW" altLang="en-US" sz="3200" dirty="0">
                <a:latin typeface="微軟正黑體" panose="020B0604030504040204" pitchFamily="34" charset="-120"/>
                <a:ea typeface="微軟正黑體" panose="020B0604030504040204" pitchFamily="34" charset="-120"/>
              </a:rPr>
              <a:t>的方法，需要動到模型</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但是</a:t>
            </a:r>
            <a:r>
              <a:rPr lang="en-US" altLang="zh-TW" sz="3200" dirty="0" err="1">
                <a:latin typeface="微軟正黑體" panose="020B0604030504040204" pitchFamily="34" charset="-120"/>
                <a:ea typeface="微軟正黑體" panose="020B0604030504040204" pitchFamily="34" charset="-120"/>
              </a:rPr>
              <a:t>llm</a:t>
            </a:r>
            <a:r>
              <a:rPr lang="zh-TW" altLang="en-US" sz="3200" dirty="0">
                <a:latin typeface="微軟正黑體" panose="020B0604030504040204" pitchFamily="34" charset="-120"/>
                <a:ea typeface="微軟正黑體" panose="020B0604030504040204" pitchFamily="34" charset="-120"/>
              </a:rPr>
              <a:t>太大了，少數人才能動模型</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有沒有辦法改變輸出的</a:t>
            </a:r>
            <a:r>
              <a:rPr lang="en-US" altLang="zh-TW" sz="3200" dirty="0">
                <a:latin typeface="微軟正黑體" panose="020B0604030504040204" pitchFamily="34" charset="-120"/>
                <a:ea typeface="微軟正黑體" panose="020B0604030504040204" pitchFamily="34" charset="-120"/>
              </a:rPr>
              <a:t>vector</a:t>
            </a:r>
            <a:r>
              <a:rPr lang="zh-TW" altLang="en-US" sz="3200" dirty="0">
                <a:latin typeface="微軟正黑體" panose="020B0604030504040204" pitchFamily="34" charset="-120"/>
                <a:ea typeface="微軟正黑體" panose="020B0604030504040204" pitchFamily="34" charset="-120"/>
              </a:rPr>
              <a:t>？</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改變輸入的</a:t>
            </a:r>
            <a:r>
              <a:rPr lang="en-US" altLang="zh-TW" sz="3200" dirty="0">
                <a:latin typeface="微軟正黑體" panose="020B0604030504040204" pitchFamily="34" charset="-120"/>
                <a:ea typeface="微軟正黑體" panose="020B0604030504040204" pitchFamily="34" charset="-120"/>
              </a:rPr>
              <a:t>vector-&gt;</a:t>
            </a:r>
            <a:r>
              <a:rPr lang="zh-TW" altLang="en-US" sz="3200" dirty="0">
                <a:latin typeface="微軟正黑體" panose="020B0604030504040204" pitchFamily="34" charset="-120"/>
                <a:ea typeface="微軟正黑體" panose="020B0604030504040204" pitchFamily="34" charset="-120"/>
              </a:rPr>
              <a:t>改變輸入的文字</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輸入文字的改變</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優化</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，讓模型輸出更加符合我們的預期，而不動到模型</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稱之為</a:t>
            </a:r>
            <a:r>
              <a:rPr lang="en-US" altLang="zh-TW" sz="3200" dirty="0">
                <a:latin typeface="微軟正黑體" panose="020B0604030504040204" pitchFamily="34" charset="-120"/>
                <a:ea typeface="微軟正黑體" panose="020B0604030504040204" pitchFamily="34" charset="-120"/>
              </a:rPr>
              <a:t>In-Context Learning</a:t>
            </a: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97487468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B9DFBF5D-419D-7B1B-8DF5-F75228365A2B}"/>
              </a:ext>
            </a:extLst>
          </p:cNvPr>
          <p:cNvPicPr>
            <a:picLocks noChangeAspect="1"/>
          </p:cNvPicPr>
          <p:nvPr/>
        </p:nvPicPr>
        <p:blipFill>
          <a:blip r:embed="rId2"/>
          <a:stretch>
            <a:fillRect/>
          </a:stretch>
        </p:blipFill>
        <p:spPr>
          <a:xfrm>
            <a:off x="0" y="1614714"/>
            <a:ext cx="9144000" cy="3628571"/>
          </a:xfrm>
          <a:prstGeom prst="rect">
            <a:avLst/>
          </a:prstGeom>
        </p:spPr>
      </p:pic>
    </p:spTree>
    <p:extLst>
      <p:ext uri="{BB962C8B-B14F-4D97-AF65-F5344CB8AC3E}">
        <p14:creationId xmlns:p14="http://schemas.microsoft.com/office/powerpoint/2010/main" val="84517387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12EAFBBD-8E91-4EA6-394D-BA4569E541B6}"/>
              </a:ext>
            </a:extLst>
          </p:cNvPr>
          <p:cNvPicPr>
            <a:picLocks noChangeAspect="1"/>
          </p:cNvPicPr>
          <p:nvPr/>
        </p:nvPicPr>
        <p:blipFill>
          <a:blip r:embed="rId2"/>
          <a:stretch>
            <a:fillRect/>
          </a:stretch>
        </p:blipFill>
        <p:spPr>
          <a:xfrm>
            <a:off x="0" y="1834950"/>
            <a:ext cx="9144000" cy="3188099"/>
          </a:xfrm>
          <a:prstGeom prst="rect">
            <a:avLst/>
          </a:prstGeom>
        </p:spPr>
      </p:pic>
    </p:spTree>
    <p:extLst>
      <p:ext uri="{BB962C8B-B14F-4D97-AF65-F5344CB8AC3E}">
        <p14:creationId xmlns:p14="http://schemas.microsoft.com/office/powerpoint/2010/main" val="35282817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F90BD7AF-755D-2557-223D-88F2BD4C275B}"/>
              </a:ext>
            </a:extLst>
          </p:cNvPr>
          <p:cNvPicPr>
            <a:picLocks noChangeAspect="1"/>
          </p:cNvPicPr>
          <p:nvPr/>
        </p:nvPicPr>
        <p:blipFill>
          <a:blip r:embed="rId2"/>
          <a:stretch>
            <a:fillRect/>
          </a:stretch>
        </p:blipFill>
        <p:spPr>
          <a:xfrm>
            <a:off x="0" y="1028451"/>
            <a:ext cx="9144000" cy="4801098"/>
          </a:xfrm>
          <a:prstGeom prst="rect">
            <a:avLst/>
          </a:prstGeom>
        </p:spPr>
      </p:pic>
    </p:spTree>
    <p:extLst>
      <p:ext uri="{BB962C8B-B14F-4D97-AF65-F5344CB8AC3E}">
        <p14:creationId xmlns:p14="http://schemas.microsoft.com/office/powerpoint/2010/main" val="330647065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5652D432-E58C-E337-68B5-497715E27A8B}"/>
              </a:ext>
            </a:extLst>
          </p:cNvPr>
          <p:cNvPicPr>
            <a:picLocks noChangeAspect="1"/>
          </p:cNvPicPr>
          <p:nvPr/>
        </p:nvPicPr>
        <p:blipFill>
          <a:blip r:embed="rId2"/>
          <a:stretch>
            <a:fillRect/>
          </a:stretch>
        </p:blipFill>
        <p:spPr>
          <a:xfrm>
            <a:off x="0" y="1212353"/>
            <a:ext cx="9144000" cy="4433293"/>
          </a:xfrm>
          <a:prstGeom prst="rect">
            <a:avLst/>
          </a:prstGeom>
        </p:spPr>
      </p:pic>
    </p:spTree>
    <p:extLst>
      <p:ext uri="{BB962C8B-B14F-4D97-AF65-F5344CB8AC3E}">
        <p14:creationId xmlns:p14="http://schemas.microsoft.com/office/powerpoint/2010/main" val="66422155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9ABA51BE-AB9E-D821-01D1-F18A77DDDBED}"/>
              </a:ext>
            </a:extLst>
          </p:cNvPr>
          <p:cNvPicPr>
            <a:picLocks noChangeAspect="1"/>
          </p:cNvPicPr>
          <p:nvPr/>
        </p:nvPicPr>
        <p:blipFill>
          <a:blip r:embed="rId2"/>
          <a:stretch>
            <a:fillRect/>
          </a:stretch>
        </p:blipFill>
        <p:spPr>
          <a:xfrm>
            <a:off x="76200" y="1219200"/>
            <a:ext cx="8925845" cy="4530324"/>
          </a:xfrm>
          <a:prstGeom prst="rect">
            <a:avLst/>
          </a:prstGeom>
        </p:spPr>
      </p:pic>
    </p:spTree>
    <p:extLst>
      <p:ext uri="{BB962C8B-B14F-4D97-AF65-F5344CB8AC3E}">
        <p14:creationId xmlns:p14="http://schemas.microsoft.com/office/powerpoint/2010/main" val="2328947720"/>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B6484B91-5A5A-3F33-4892-9DA1093F0B78}"/>
              </a:ext>
            </a:extLst>
          </p:cNvPr>
          <p:cNvPicPr>
            <a:picLocks noChangeAspect="1"/>
          </p:cNvPicPr>
          <p:nvPr/>
        </p:nvPicPr>
        <p:blipFill>
          <a:blip r:embed="rId2"/>
          <a:stretch>
            <a:fillRect/>
          </a:stretch>
        </p:blipFill>
        <p:spPr>
          <a:xfrm>
            <a:off x="0" y="1144247"/>
            <a:ext cx="9144000" cy="4569506"/>
          </a:xfrm>
          <a:prstGeom prst="rect">
            <a:avLst/>
          </a:prstGeom>
        </p:spPr>
      </p:pic>
    </p:spTree>
    <p:extLst>
      <p:ext uri="{BB962C8B-B14F-4D97-AF65-F5344CB8AC3E}">
        <p14:creationId xmlns:p14="http://schemas.microsoft.com/office/powerpoint/2010/main" val="376873147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1371600" y="3048000"/>
            <a:ext cx="6934200" cy="990600"/>
          </a:xfrm>
        </p:spPr>
        <p:txBody>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Prompt  vs. Instruction</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11/30/2023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66</a:t>
            </a:fld>
            <a:endParaRPr kumimoji="0" lang="en-US" dirty="0"/>
          </a:p>
        </p:txBody>
      </p:sp>
    </p:spTree>
    <p:extLst>
      <p:ext uri="{BB962C8B-B14F-4D97-AF65-F5344CB8AC3E}">
        <p14:creationId xmlns:p14="http://schemas.microsoft.com/office/powerpoint/2010/main" val="243938905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11701" y="126742"/>
            <a:ext cx="462915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給</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LLM</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下指令</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67</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219200"/>
            <a:ext cx="7924800" cy="3539430"/>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把</a:t>
            </a:r>
            <a:r>
              <a:rPr lang="en-US" altLang="zh-TW" sz="3200" b="0" i="0" dirty="0">
                <a:effectLst/>
                <a:latin typeface="微軟正黑體" panose="020B0604030504040204" pitchFamily="34" charset="-120"/>
                <a:ea typeface="微軟正黑體" panose="020B0604030504040204" pitchFamily="34" charset="-120"/>
              </a:rPr>
              <a:t>LLM</a:t>
            </a:r>
            <a:r>
              <a:rPr lang="zh-TW" altLang="en-US" sz="3200" b="0" i="0" dirty="0">
                <a:effectLst/>
                <a:latin typeface="微軟正黑體" panose="020B0604030504040204" pitchFamily="34" charset="-120"/>
                <a:ea typeface="微軟正黑體" panose="020B0604030504040204" pitchFamily="34" charset="-120"/>
              </a:rPr>
              <a:t>當一個非常聰明的人，什麼都會</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他答不出來不是他的問題，是你的問題</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指令不夠清楚，內含太多你自以為是的知識</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法國的首都是哪裏？</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b="0" i="0" dirty="0" err="1">
                <a:effectLst/>
                <a:latin typeface="微軟正黑體" panose="020B0604030504040204" pitchFamily="34" charset="-120"/>
                <a:ea typeface="微軟正黑體" panose="020B0604030504040204" pitchFamily="34" charset="-120"/>
              </a:rPr>
              <a:t>llm</a:t>
            </a:r>
            <a:r>
              <a:rPr lang="zh-TW" altLang="en-US" sz="3200" b="0" i="0" dirty="0">
                <a:effectLst/>
                <a:latin typeface="微軟正黑體" panose="020B0604030504040204" pitchFamily="34" charset="-120"/>
                <a:ea typeface="微軟正黑體" panose="020B0604030504040204" pitchFamily="34" charset="-120"/>
              </a:rPr>
              <a:t>必須了解你的指令的意圖，你是要和他玩</a:t>
            </a:r>
            <a:r>
              <a:rPr lang="en-US" altLang="zh-TW" sz="3200" dirty="0">
                <a:latin typeface="微軟正黑體" panose="020B0604030504040204" pitchFamily="34" charset="-120"/>
                <a:ea typeface="微軟正黑體" panose="020B0604030504040204" pitchFamily="34" charset="-120"/>
              </a:rPr>
              <a:t>QA</a:t>
            </a:r>
            <a:r>
              <a:rPr lang="zh-TW" altLang="en-US" sz="3200" dirty="0">
                <a:latin typeface="微軟正黑體" panose="020B0604030504040204" pitchFamily="34" charset="-120"/>
                <a:ea typeface="微軟正黑體" panose="020B0604030504040204" pitchFamily="34" charset="-120"/>
              </a:rPr>
              <a:t>還是文字接龍</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70882261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11701" y="333307"/>
            <a:ext cx="462915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給</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LLM</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下指令</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66675" y="67659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72450" y="6765925"/>
            <a:ext cx="914400" cy="244475"/>
          </a:xfrm>
        </p:spPr>
        <p:txBody>
          <a:bodyPr/>
          <a:lstStyle/>
          <a:p>
            <a:pPr algn="r"/>
            <a:fld id="{F99EC173-99AE-4773-AB25-02E469A13EAE}" type="slidenum">
              <a:rPr kumimoji="0" lang="en-US" sz="1200" smtClean="0">
                <a:solidFill>
                  <a:schemeClr val="tx2"/>
                </a:solidFill>
              </a:rPr>
              <a:pPr algn="r"/>
              <a:t>68</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425765"/>
            <a:ext cx="7924800" cy="4031873"/>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寫一段有關明新科大的文字</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是地址？科大排名？校史？招生資訊？評價？生活機能？租屋資訊？</a:t>
            </a:r>
            <a:r>
              <a:rPr lang="en-US" altLang="zh-TW" sz="3200" b="0" i="0" dirty="0">
                <a:effectLst/>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如果是校史，你要用什麼樣子的語氣？新聞記者？學生？文言文？晶晶體？</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這些稱之為指示</a:t>
            </a:r>
            <a:r>
              <a:rPr lang="en-US" altLang="zh-TW" sz="3200" b="0" i="0" dirty="0">
                <a:effectLst/>
                <a:latin typeface="微軟正黑體" panose="020B0604030504040204" pitchFamily="34" charset="-120"/>
                <a:ea typeface="微軟正黑體" panose="020B0604030504040204" pitchFamily="34" charset="-120"/>
              </a:rPr>
              <a:t>instruction</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當指示完成，再加上要問的問題，組成一個</a:t>
            </a:r>
            <a:r>
              <a:rPr lang="en-US" altLang="zh-TW" sz="3200" b="0" i="0" dirty="0">
                <a:effectLst/>
                <a:latin typeface="微軟正黑體" panose="020B0604030504040204" pitchFamily="34" charset="-120"/>
                <a:ea typeface="微軟正黑體" panose="020B0604030504040204" pitchFamily="34" charset="-120"/>
              </a:rPr>
              <a:t>prompt</a:t>
            </a:r>
          </a:p>
        </p:txBody>
      </p:sp>
    </p:spTree>
    <p:extLst>
      <p:ext uri="{BB962C8B-B14F-4D97-AF65-F5344CB8AC3E}">
        <p14:creationId xmlns:p14="http://schemas.microsoft.com/office/powerpoint/2010/main" val="52913442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1371600" y="3048000"/>
            <a:ext cx="6934200" cy="990600"/>
          </a:xfrm>
        </p:spPr>
        <p:txBody>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下</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prompt</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的指導原則</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11/30/2023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69</a:t>
            </a:fld>
            <a:endParaRPr kumimoji="0" lang="en-US" dirty="0"/>
          </a:p>
        </p:txBody>
      </p:sp>
    </p:spTree>
    <p:extLst>
      <p:ext uri="{BB962C8B-B14F-4D97-AF65-F5344CB8AC3E}">
        <p14:creationId xmlns:p14="http://schemas.microsoft.com/office/powerpoint/2010/main" val="36959254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700898FF-4A33-863F-A705-A81C261BE7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12" y="957262"/>
            <a:ext cx="8791575" cy="4943475"/>
          </a:xfrm>
          <a:prstGeom prst="rect">
            <a:avLst/>
          </a:prstGeom>
        </p:spPr>
      </p:pic>
    </p:spTree>
    <p:extLst>
      <p:ext uri="{BB962C8B-B14F-4D97-AF65-F5344CB8AC3E}">
        <p14:creationId xmlns:p14="http://schemas.microsoft.com/office/powerpoint/2010/main" val="2738582892"/>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11701" y="333307"/>
            <a:ext cx="462915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指導原則</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66675" y="67659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72450" y="6765925"/>
            <a:ext cx="914400" cy="244475"/>
          </a:xfrm>
        </p:spPr>
        <p:txBody>
          <a:bodyPr/>
          <a:lstStyle/>
          <a:p>
            <a:pPr algn="r"/>
            <a:fld id="{F99EC173-99AE-4773-AB25-02E469A13EAE}" type="slidenum">
              <a:rPr kumimoji="0" lang="en-US" sz="1200" smtClean="0">
                <a:solidFill>
                  <a:schemeClr val="tx2"/>
                </a:solidFill>
              </a:rPr>
              <a:pPr algn="r"/>
              <a:t>70</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447800"/>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solidFill>
                  <a:srgbClr val="FF0000"/>
                </a:solidFill>
                <a:effectLst/>
                <a:latin typeface="微軟正黑體" panose="020B0604030504040204" pitchFamily="34" charset="-120"/>
                <a:ea typeface="微軟正黑體" panose="020B0604030504040204" pitchFamily="34" charset="-120"/>
              </a:rPr>
              <a:t>撰寫清晰而具體的提示</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提供盡可能清晰而具體的說明，來表達你希望模型執行的任務</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指導模型生成期望的輸出，減少無關或錯誤回應的可能</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清晰不可能是簡短</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較長的提示可以為模型提供更多的清晰度和上下文，從而產生更詳細和更相關的輸出</a:t>
            </a:r>
          </a:p>
          <a:p>
            <a:pPr marL="457200" indent="-457200">
              <a:buFont typeface="Arial" panose="020B0604020202020204" pitchFamily="34" charset="0"/>
              <a:buChar char="•"/>
            </a:pPr>
            <a:r>
              <a:rPr lang="zh-TW" altLang="en-US" sz="3200" b="0" i="0">
                <a:effectLst/>
                <a:latin typeface="微軟正黑體" panose="020B0604030504040204" pitchFamily="34" charset="-120"/>
                <a:ea typeface="微軟正黑體" panose="020B0604030504040204" pitchFamily="34" charset="-120"/>
              </a:rPr>
              <a:t>給</a:t>
            </a:r>
            <a:r>
              <a:rPr lang="zh-TW" altLang="en-US" sz="3200" b="0" i="0" dirty="0">
                <a:effectLst/>
                <a:latin typeface="微軟正黑體" panose="020B0604030504040204" pitchFamily="34" charset="-120"/>
                <a:ea typeface="微軟正黑體" panose="020B0604030504040204" pitchFamily="34" charset="-120"/>
              </a:rPr>
              <a:t>模型思考的時間</a:t>
            </a:r>
          </a:p>
        </p:txBody>
      </p:sp>
    </p:spTree>
    <p:extLst>
      <p:ext uri="{BB962C8B-B14F-4D97-AF65-F5344CB8AC3E}">
        <p14:creationId xmlns:p14="http://schemas.microsoft.com/office/powerpoint/2010/main" val="1236372134"/>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11701" y="333307"/>
            <a:ext cx="462915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指導原則</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66675" y="67659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72450" y="6765925"/>
            <a:ext cx="914400" cy="244475"/>
          </a:xfrm>
        </p:spPr>
        <p:txBody>
          <a:bodyPr/>
          <a:lstStyle/>
          <a:p>
            <a:pPr algn="r"/>
            <a:fld id="{F99EC173-99AE-4773-AB25-02E469A13EAE}" type="slidenum">
              <a:rPr kumimoji="0" lang="en-US" sz="1200" smtClean="0">
                <a:solidFill>
                  <a:schemeClr val="tx2"/>
                </a:solidFill>
              </a:rPr>
              <a:pPr algn="r"/>
              <a:t>71</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447800"/>
            <a:ext cx="7924800" cy="2062103"/>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第一個策略：使用分隔符號來清楚地表示輸入的不同部分</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使用分隔符號也是一種避免「提示注入」的有效方法</a:t>
            </a:r>
          </a:p>
        </p:txBody>
      </p:sp>
    </p:spTree>
    <p:extLst>
      <p:ext uri="{BB962C8B-B14F-4D97-AF65-F5344CB8AC3E}">
        <p14:creationId xmlns:p14="http://schemas.microsoft.com/office/powerpoint/2010/main" val="310704336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C2A9A4F0-CEA8-D808-E52B-050AF69344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12" y="957262"/>
            <a:ext cx="8791575" cy="4943475"/>
          </a:xfrm>
          <a:prstGeom prst="rect">
            <a:avLst/>
          </a:prstGeom>
        </p:spPr>
      </p:pic>
    </p:spTree>
    <p:extLst>
      <p:ext uri="{BB962C8B-B14F-4D97-AF65-F5344CB8AC3E}">
        <p14:creationId xmlns:p14="http://schemas.microsoft.com/office/powerpoint/2010/main" val="284189853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7002A2C1-232B-756F-9FAF-D21418E2D4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12" y="957262"/>
            <a:ext cx="8791575" cy="4943475"/>
          </a:xfrm>
          <a:prstGeom prst="rect">
            <a:avLst/>
          </a:prstGeom>
        </p:spPr>
      </p:pic>
    </p:spTree>
    <p:extLst>
      <p:ext uri="{BB962C8B-B14F-4D97-AF65-F5344CB8AC3E}">
        <p14:creationId xmlns:p14="http://schemas.microsoft.com/office/powerpoint/2010/main" val="3542078187"/>
      </p:ext>
    </p:extLst>
  </p:cSld>
  <p:clrMapOvr>
    <a:masterClrMapping/>
  </p:clrMapOvr>
  <p:transition>
    <p:fad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古典相簿">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70000"/>
                <a:satMod val="350000"/>
              </a:schemeClr>
            </a:gs>
          </a:gsLst>
          <a:path path="circle">
            <a:fillToRect l="51000" t="-20000" r="200000" b="100000"/>
          </a:path>
        </a:gradFill>
        <a:blipFill>
          <a:blip xmlns:r="http://schemas.openxmlformats.org/officeDocument/2006/relationships" r:embed="rId1">
            <a:duotone>
              <a:schemeClr val="phClr">
                <a:shade val="25000"/>
                <a:satMod val="350000"/>
              </a:schemeClr>
              <a:schemeClr val="phClr">
                <a:tint val="83000"/>
                <a:satMod val="115000"/>
              </a:schemeClr>
            </a:duotone>
          </a:blip>
          <a:tile tx="0" ty="0" sx="120000" sy="120000" flip="xy"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古典相簿.potx</Template>
  <TotalTime>0</TotalTime>
  <Words>2237</Words>
  <Application>Microsoft Office PowerPoint</Application>
  <PresentationFormat>如螢幕大小 (4:3)</PresentationFormat>
  <Paragraphs>473</Paragraphs>
  <Slides>71</Slides>
  <Notes>51</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71</vt:i4>
      </vt:variant>
    </vt:vector>
  </HeadingPairs>
  <TitlesOfParts>
    <vt:vector size="77" baseType="lpstr">
      <vt:lpstr>微軟正黑體</vt:lpstr>
      <vt:lpstr>新細明體</vt:lpstr>
      <vt:lpstr>Arial</vt:lpstr>
      <vt:lpstr>Calibri</vt:lpstr>
      <vt:lpstr>Century Schoolbook</vt:lpstr>
      <vt:lpstr>古典相簿</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modified xsi:type="dcterms:W3CDTF">2023-11-30T16:41:30Z</dcterms:modified>
</cp:coreProperties>
</file>